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7DFF75-10CA-3360-9918-C70E73F5CD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0132" y="1265315"/>
            <a:ext cx="4619706" cy="2705310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cs-CZ" sz="4600" dirty="0"/>
              <a:t>Jan Liška</a:t>
            </a:r>
            <a:br>
              <a:rPr lang="cs-CZ" sz="4600" dirty="0"/>
            </a:br>
            <a:r>
              <a:rPr lang="cs-CZ" sz="4600" dirty="0"/>
              <a:t>Ochrana obyvatelstva</a:t>
            </a:r>
            <a:br>
              <a:rPr lang="cs-CZ" sz="4600" dirty="0"/>
            </a:br>
            <a:r>
              <a:rPr lang="cs-CZ" sz="4600" dirty="0"/>
              <a:t>2. ročník – OO21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F996249-566C-A9E3-98B4-D4E6F91F5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10132" y="3970625"/>
            <a:ext cx="4299666" cy="871042"/>
          </a:xfrm>
        </p:spPr>
        <p:txBody>
          <a:bodyPr>
            <a:normAutofit/>
          </a:bodyPr>
          <a:lstStyle/>
          <a:p>
            <a:pPr algn="l"/>
            <a:r>
              <a:rPr lang="cs-CZ" dirty="0"/>
              <a:t>Kandidát do Akademického senátu FLKŘ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Obrázek 4" descr="Obsah obrázku osoba&#10;&#10;Popis byl vytvořen automaticky">
            <a:extLst>
              <a:ext uri="{FF2B5EF4-FFF2-40B4-BE49-F238E27FC236}">
                <a16:creationId xmlns:a16="http://schemas.microsoft.com/office/drawing/2014/main" id="{4A06A2C7-E30B-3B50-69F6-9A828DAAD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840" y="1265315"/>
            <a:ext cx="2785455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30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557982-E292-18D2-4B5D-1B12B8286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informace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EF976CC-9325-EE45-2A92-E8CC29F3A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Narozen 4. 3. 2002 v Benešově u Prahy</a:t>
            </a:r>
          </a:p>
          <a:p>
            <a:r>
              <a:rPr lang="cs-CZ" dirty="0"/>
              <a:t>Střední vzdělání ukončeno v roce 2021 na Střední škole veřejnoprávní TRIVIS v Jihlavě v oboru Bezpečnostně právní činnost</a:t>
            </a:r>
          </a:p>
          <a:p>
            <a:r>
              <a:rPr lang="cs-CZ" dirty="0"/>
              <a:t>Od roku 2021 studium na Fakultě logistiky a krizového řízení UTB v oboru Ochrana obyvatelstva prezenční formou</a:t>
            </a:r>
          </a:p>
        </p:txBody>
      </p:sp>
    </p:spTree>
    <p:extLst>
      <p:ext uri="{BB962C8B-B14F-4D97-AF65-F5344CB8AC3E}">
        <p14:creationId xmlns:p14="http://schemas.microsoft.com/office/powerpoint/2010/main" val="1032314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0CB035-3C50-AA03-5B23-9765BA21A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7" cy="1320800"/>
          </a:xfrm>
        </p:spPr>
        <p:txBody>
          <a:bodyPr>
            <a:normAutofit/>
          </a:bodyPr>
          <a:lstStyle/>
          <a:p>
            <a:r>
              <a:rPr lang="cs-CZ" dirty="0"/>
              <a:t>Zájmy</a:t>
            </a:r>
          </a:p>
        </p:txBody>
      </p:sp>
      <p:sp>
        <p:nvSpPr>
          <p:cNvPr id="19" name="Isosceles Triangle 8">
            <a:extLst>
              <a:ext uri="{FF2B5EF4-FFF2-40B4-BE49-F238E27FC236}">
                <a16:creationId xmlns:a16="http://schemas.microsoft.com/office/drawing/2014/main" id="{98EE4960-6ED7-49B4-BEEE-A96A0C83D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Obrázek 4" descr="Obsah obrázku exteriér, silnice, žlutá, hydrant&#10;&#10;Popis byl vytvořen automaticky">
            <a:extLst>
              <a:ext uri="{FF2B5EF4-FFF2-40B4-BE49-F238E27FC236}">
                <a16:creationId xmlns:a16="http://schemas.microsoft.com/office/drawing/2014/main" id="{79963705-11CC-7386-7E65-7551F9A2D7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37" r="1" b="1"/>
          <a:stretch/>
        </p:blipFill>
        <p:spPr>
          <a:xfrm>
            <a:off x="509295" y="2158073"/>
            <a:ext cx="2765115" cy="4089070"/>
          </a:xfrm>
          <a:prstGeom prst="rect">
            <a:avLst/>
          </a:prstGeom>
        </p:spPr>
      </p:pic>
      <p:pic>
        <p:nvPicPr>
          <p:cNvPr id="7" name="Obrázek 6" descr="Obsah obrázku strom, exteriér&#10;&#10;Popis byl vytvořen automaticky">
            <a:extLst>
              <a:ext uri="{FF2B5EF4-FFF2-40B4-BE49-F238E27FC236}">
                <a16:creationId xmlns:a16="http://schemas.microsoft.com/office/drawing/2014/main" id="{6FEC210B-700A-5CF9-C72C-7950296EF0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9" r="1" b="4829"/>
          <a:stretch/>
        </p:blipFill>
        <p:spPr>
          <a:xfrm rot="5400000">
            <a:off x="2808379" y="2821309"/>
            <a:ext cx="4089070" cy="2765115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C7DCBC-C120-FBC2-EE8A-415A8CB3D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5880" y="2160589"/>
            <a:ext cx="2948121" cy="3880773"/>
          </a:xfrm>
        </p:spPr>
        <p:txBody>
          <a:bodyPr>
            <a:normAutofit/>
          </a:bodyPr>
          <a:lstStyle/>
          <a:p>
            <a:r>
              <a:rPr lang="cs-CZ" dirty="0"/>
              <a:t>Hasiči</a:t>
            </a:r>
          </a:p>
          <a:p>
            <a:r>
              <a:rPr lang="cs-CZ" dirty="0"/>
              <a:t>Turistika</a:t>
            </a:r>
          </a:p>
          <a:p>
            <a:r>
              <a:rPr lang="cs-CZ" dirty="0"/>
              <a:t>Posilovna</a:t>
            </a:r>
          </a:p>
          <a:p>
            <a:r>
              <a:rPr lang="cs-CZ" dirty="0"/>
              <a:t>Samozřejmě studium</a:t>
            </a:r>
            <a:r>
              <a:rPr lang="cs-CZ" b="0" i="0" dirty="0">
                <a:solidFill>
                  <a:srgbClr val="444444"/>
                </a:solidFill>
                <a:effectLst/>
                <a:latin typeface="Ubuntu" panose="020B0604020202020204" pitchFamily="34" charset="0"/>
              </a:rPr>
              <a:t>→</a:t>
            </a:r>
          </a:p>
          <a:p>
            <a:r>
              <a:rPr lang="cs-CZ" dirty="0">
                <a:solidFill>
                  <a:srgbClr val="444444"/>
                </a:solidFill>
                <a:latin typeface="Ubuntu" panose="020B0604020202020204" pitchFamily="34" charset="0"/>
              </a:rPr>
              <a:t>A spánek </a:t>
            </a:r>
            <a:r>
              <a:rPr lang="cs-CZ" b="0" i="0" dirty="0">
                <a:solidFill>
                  <a:srgbClr val="444444"/>
                </a:solidFill>
                <a:effectLst/>
                <a:latin typeface="Ubuntu" panose="020B0504030602030204" pitchFamily="34" charset="0"/>
              </a:rPr>
              <a:t>↓</a:t>
            </a:r>
          </a:p>
          <a:p>
            <a:pPr marL="0" indent="0">
              <a:buNone/>
            </a:pPr>
            <a:endParaRPr lang="cs-CZ" b="0" i="0" dirty="0">
              <a:solidFill>
                <a:srgbClr val="444444"/>
              </a:solidFill>
              <a:effectLst/>
              <a:latin typeface="Ubuntu" panose="020B0604020202020204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A26084B-FACD-C249-F70B-C3F402972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2321" y="3428999"/>
            <a:ext cx="2131914" cy="2842551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DDE26C80-792C-B333-5AE3-C9930EED55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0146" y="4201861"/>
            <a:ext cx="2759587" cy="206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37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31A1158-931F-4682-A085-AF74D6204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A178E38-E772-B543-9E07-8243C40E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09600"/>
            <a:ext cx="3178002" cy="1922060"/>
          </a:xfrm>
        </p:spPr>
        <p:txBody>
          <a:bodyPr anchor="b">
            <a:normAutofit/>
          </a:bodyPr>
          <a:lstStyle/>
          <a:p>
            <a:r>
              <a:rPr lang="cs-CZ" sz="3200" dirty="0"/>
              <a:t>Volný čas patří hasičům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BC4B3CC-845D-5950-1F14-0E346E3DB5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31" r="-3" b="17653"/>
          <a:stretch/>
        </p:blipFill>
        <p:spPr>
          <a:xfrm>
            <a:off x="3078396" y="10"/>
            <a:ext cx="3030396" cy="2618824"/>
          </a:xfrm>
          <a:custGeom>
            <a:avLst/>
            <a:gdLst/>
            <a:ahLst/>
            <a:cxnLst/>
            <a:rect l="l" t="t" r="r" b="b"/>
            <a:pathLst>
              <a:path w="3030396" h="2618834">
                <a:moveTo>
                  <a:pt x="398252" y="0"/>
                </a:moveTo>
                <a:lnTo>
                  <a:pt x="1887012" y="0"/>
                </a:lnTo>
                <a:lnTo>
                  <a:pt x="1887012" y="1"/>
                </a:lnTo>
                <a:lnTo>
                  <a:pt x="3030396" y="1"/>
                </a:lnTo>
                <a:lnTo>
                  <a:pt x="2639222" y="2618834"/>
                </a:lnTo>
                <a:lnTo>
                  <a:pt x="0" y="2618834"/>
                </a:lnTo>
                <a:close/>
              </a:path>
            </a:pathLst>
          </a:custGeom>
        </p:spPr>
      </p:pic>
      <p:pic>
        <p:nvPicPr>
          <p:cNvPr id="9" name="Obrázek 8" descr="Obsah obrázku interiér, strop, osoba, zeď&#10;&#10;Popis byl vytvořen automaticky">
            <a:extLst>
              <a:ext uri="{FF2B5EF4-FFF2-40B4-BE49-F238E27FC236}">
                <a16:creationId xmlns:a16="http://schemas.microsoft.com/office/drawing/2014/main" id="{C8C5F493-D86E-38E6-E16A-0B0EA9035B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03" r="7384" b="-5"/>
          <a:stretch/>
        </p:blipFill>
        <p:spPr>
          <a:xfrm>
            <a:off x="440943" y="10"/>
            <a:ext cx="3038117" cy="2618824"/>
          </a:xfrm>
          <a:custGeom>
            <a:avLst/>
            <a:gdLst/>
            <a:ahLst/>
            <a:cxnLst/>
            <a:rect l="l" t="t" r="r" b="b"/>
            <a:pathLst>
              <a:path w="3038117" h="2618834">
                <a:moveTo>
                  <a:pt x="389438" y="0"/>
                </a:moveTo>
                <a:lnTo>
                  <a:pt x="3038117" y="0"/>
                </a:lnTo>
                <a:lnTo>
                  <a:pt x="2639865" y="2618834"/>
                </a:lnTo>
                <a:lnTo>
                  <a:pt x="0" y="2618834"/>
                </a:lnTo>
                <a:close/>
              </a:path>
            </a:pathLst>
          </a:custGeom>
        </p:spPr>
      </p:pic>
      <p:pic>
        <p:nvPicPr>
          <p:cNvPr id="7" name="Obrázek 6" descr="Obsah obrázku strom, exteriér, země&#10;&#10;Popis byl vytvořen automaticky">
            <a:extLst>
              <a:ext uri="{FF2B5EF4-FFF2-40B4-BE49-F238E27FC236}">
                <a16:creationId xmlns:a16="http://schemas.microsoft.com/office/drawing/2014/main" id="{997D506F-E9BC-0BAA-50F5-44F3ED5FFC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243" r="18063"/>
          <a:stretch/>
        </p:blipFill>
        <p:spPr>
          <a:xfrm>
            <a:off x="1" y="2618834"/>
            <a:ext cx="5717617" cy="4239166"/>
          </a:xfrm>
          <a:custGeom>
            <a:avLst/>
            <a:gdLst/>
            <a:ahLst/>
            <a:cxnLst/>
            <a:rect l="l" t="t" r="r" b="b"/>
            <a:pathLst>
              <a:path w="5717617" h="4239166">
                <a:moveTo>
                  <a:pt x="440944" y="0"/>
                </a:moveTo>
                <a:lnTo>
                  <a:pt x="5717617" y="0"/>
                </a:lnTo>
                <a:lnTo>
                  <a:pt x="5084413" y="4239166"/>
                </a:lnTo>
                <a:lnTo>
                  <a:pt x="0" y="4239166"/>
                </a:lnTo>
                <a:lnTo>
                  <a:pt x="0" y="2965186"/>
                </a:lnTo>
                <a:close/>
              </a:path>
            </a:pathLst>
          </a:cu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BD4181-8099-4881-DD6E-B5C7C7586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710380"/>
            <a:ext cx="3178002" cy="3330982"/>
          </a:xfrm>
        </p:spPr>
        <p:txBody>
          <a:bodyPr>
            <a:normAutofit/>
          </a:bodyPr>
          <a:lstStyle/>
          <a:p>
            <a:r>
              <a:rPr lang="cs-CZ" dirty="0"/>
              <a:t>Od roku 2020 členem výjezdové jednotky</a:t>
            </a:r>
          </a:p>
          <a:p>
            <a:r>
              <a:rPr lang="cs-CZ" dirty="0"/>
              <a:t>V JPO technikem ochrany obyvatelstva a velitelem družstva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8CC4534-BAAC-4D5F-9F61-089745A30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9868E2D-9742-407F-951A-CBC2D02BB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260601E-0F58-44EA-8496-D4CCBA9DF7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3">
              <a:extLst>
                <a:ext uri="{FF2B5EF4-FFF2-40B4-BE49-F238E27FC236}">
                  <a16:creationId xmlns:a16="http://schemas.microsoft.com/office/drawing/2014/main" id="{E7685DF3-C544-4461-BCFF-BFC22FD087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BF702000-D597-4B33-97F1-3EA2CA978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7940EC63-7135-4958-A6DA-2B7B3F549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7">
              <a:extLst>
                <a:ext uri="{FF2B5EF4-FFF2-40B4-BE49-F238E27FC236}">
                  <a16:creationId xmlns:a16="http://schemas.microsoft.com/office/drawing/2014/main" id="{0EDEC1C3-D953-4DF1-914A-FE4A7DB612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8">
              <a:extLst>
                <a:ext uri="{FF2B5EF4-FFF2-40B4-BE49-F238E27FC236}">
                  <a16:creationId xmlns:a16="http://schemas.microsoft.com/office/drawing/2014/main" id="{58EFEF71-11D2-41FA-B797-4781045CEA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9">
              <a:extLst>
                <a:ext uri="{FF2B5EF4-FFF2-40B4-BE49-F238E27FC236}">
                  <a16:creationId xmlns:a16="http://schemas.microsoft.com/office/drawing/2014/main" id="{08B9320D-2631-415E-9956-83E6C6F1D7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164EAB87-65E0-4E1F-B08C-D636A9585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A3C46668-C714-4110-8DCB-DB0056366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2158262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7FCBFA-7C61-321A-A040-17804AAA6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Motivace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5DA6A30-09B0-AB43-B391-2FB706B48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Chuť aktivně se podílet na chodu fakulty</a:t>
            </a:r>
          </a:p>
          <a:p>
            <a:r>
              <a:rPr lang="cs-CZ" dirty="0"/>
              <a:t>Prosazovat zájmy studentů a mít možnost měnit studentské prostředí k lepšímu</a:t>
            </a:r>
          </a:p>
          <a:p>
            <a:r>
              <a:rPr lang="cs-CZ" dirty="0"/>
              <a:t>Získat další životní zkušenosti</a:t>
            </a:r>
          </a:p>
          <a:p>
            <a:r>
              <a:rPr lang="cs-CZ" dirty="0"/>
              <a:t>Zlepšovat podmínky pro spolupráci studentů a akademických pracovníků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7494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71B2E7-D637-6383-2F3C-6A2DF1E7A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Prohlášení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1BF3433-9A65-733F-B34F-CC342862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039372"/>
            <a:ext cx="8596668" cy="77925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cs-CZ" i="1" dirty="0"/>
              <a:t>„Prohlašuji, že nejsem členem žádné jiné akademické obce, a ani nejsem členem žádné politické strany nebo hnutí.“</a:t>
            </a:r>
            <a:br>
              <a:rPr lang="cs-CZ" i="1" dirty="0"/>
            </a:b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2494309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94A7024-D948-494D-8920-BBA2DA07D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 descr="Obsah obrázku exteriér, muž, voda, hora&#10;&#10;Popis byl vytvořen automaticky">
            <a:extLst>
              <a:ext uri="{FF2B5EF4-FFF2-40B4-BE49-F238E27FC236}">
                <a16:creationId xmlns:a16="http://schemas.microsoft.com/office/drawing/2014/main" id="{03C2C241-3E20-528B-5914-CF2B23EED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40000"/>
          </a:blip>
          <a:srcRect t="22321" b="267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CC1FC4-E6A6-D2AE-73CA-A8774B6EA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6689" y="2327469"/>
            <a:ext cx="4533763" cy="734351"/>
          </a:xfrm>
        </p:spPr>
        <p:txBody>
          <a:bodyPr>
            <a:normAutofit/>
          </a:bodyPr>
          <a:lstStyle/>
          <a:p>
            <a:r>
              <a:rPr lang="cs-CZ" dirty="0"/>
              <a:t>Děkuji za pozornost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9FBB5C9-828B-4EEB-DC7B-D4907C282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6689" y="3429000"/>
            <a:ext cx="3914331" cy="18509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</a:rPr>
              <a:t>Jan Liška</a:t>
            </a:r>
          </a:p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</a:rPr>
              <a:t>Univerzita Tomáše Bati ve Zlíně</a:t>
            </a:r>
          </a:p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</a:rPr>
              <a:t>Fakulta logistiky a krizového řízení</a:t>
            </a:r>
          </a:p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</a:rPr>
              <a:t>Ochrana obyvatelstva</a:t>
            </a:r>
          </a:p>
        </p:txBody>
      </p:sp>
    </p:spTree>
    <p:extLst>
      <p:ext uri="{BB962C8B-B14F-4D97-AF65-F5344CB8AC3E}">
        <p14:creationId xmlns:p14="http://schemas.microsoft.com/office/powerpoint/2010/main" val="21530171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Faz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133</TotalTime>
  <Words>162</Words>
  <Application>Microsoft Office PowerPoint</Application>
  <PresentationFormat>Širokoúhlá obrazovka</PresentationFormat>
  <Paragraphs>27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Arial</vt:lpstr>
      <vt:lpstr>Trebuchet MS</vt:lpstr>
      <vt:lpstr>Ubuntu</vt:lpstr>
      <vt:lpstr>Wingdings 3</vt:lpstr>
      <vt:lpstr>Fazeta</vt:lpstr>
      <vt:lpstr>Jan Liška Ochrana obyvatelstva 2. ročník – OO21</vt:lpstr>
      <vt:lpstr>Základní informace</vt:lpstr>
      <vt:lpstr>Zájmy</vt:lpstr>
      <vt:lpstr>Volný čas patří hasičům</vt:lpstr>
      <vt:lpstr>Motivace</vt:lpstr>
      <vt:lpstr>Prohlášení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 Liška Ochrana obyvatelstva OO21 – ročník 2.</dc:title>
  <dc:creator>Jan Liška</dc:creator>
  <cp:lastModifiedBy>Jan Liška</cp:lastModifiedBy>
  <cp:revision>9</cp:revision>
  <dcterms:created xsi:type="dcterms:W3CDTF">2023-02-23T10:05:11Z</dcterms:created>
  <dcterms:modified xsi:type="dcterms:W3CDTF">2023-02-23T18:25:42Z</dcterms:modified>
</cp:coreProperties>
</file>