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63" r:id="rId3"/>
    <p:sldId id="264" r:id="rId4"/>
    <p:sldId id="259" r:id="rId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D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73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1EBC7F34-CE07-4B28-8219-7F61DA190F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1350BB7-DA2E-41F7-B86B-648B519BE36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C7CAC7-18DC-4AD1-8270-C79F84A08F08}" type="datetimeFigureOut">
              <a:rPr lang="cs-CZ" smtClean="0"/>
              <a:t>26.02.2023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D5B9A1D-D8BA-4D76-8319-8FCDA53D9A0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612643E-A0F5-41EF-A4A5-8C1E5A98C11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7377D3-C4A8-41B5-B57C-C6C07A61BC6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12519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A19FBA-BD90-4758-A302-F9FA7D349B13}" type="datetimeFigureOut">
              <a:rPr lang="cs-CZ" smtClean="0"/>
              <a:t>26.02.2023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0DFEE1-8437-4CEF-8F85-A1A40A22FB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653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DFEE1-8437-4CEF-8F85-A1A40A22FBDF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3302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DFEE1-8437-4CEF-8F85-A1A40A22FBDF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9069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1">
            <a:extLst>
              <a:ext uri="{FF2B5EF4-FFF2-40B4-BE49-F238E27FC236}">
                <a16:creationId xmlns:a16="http://schemas.microsoft.com/office/drawing/2014/main" id="{B93B0DA9-198A-475D-8EC1-68DAA55162E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" y="0"/>
            <a:ext cx="12191999" cy="2601912"/>
          </a:xfrm>
          <a:prstGeom prst="rect">
            <a:avLst/>
          </a:prstGeom>
          <a:solidFill>
            <a:srgbClr val="C8DC00"/>
          </a:solidFill>
          <a:ln>
            <a:noFill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cs-CZ" sz="1800"/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C60173C6-F42F-4ABE-A144-6278AD83BE4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" y="2398720"/>
            <a:ext cx="12191999" cy="654049"/>
          </a:xfrm>
          <a:prstGeom prst="rect">
            <a:avLst/>
          </a:prstGeom>
          <a:solidFill>
            <a:srgbClr val="D0D0C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cs-CZ" sz="180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A380F85-7272-40FF-B29C-3678CE1775B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51560" y="484632"/>
            <a:ext cx="10085832" cy="14146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000" b="1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BD15E40-E463-41F1-B548-9060DFAFFE2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3999" y="3712464"/>
            <a:ext cx="9144000" cy="2039863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cs-CZ" b="1" dirty="0"/>
              <a:t>Jméno Příjmení</a:t>
            </a:r>
          </a:p>
          <a:p>
            <a:endParaRPr lang="cs-CZ" dirty="0"/>
          </a:p>
          <a:p>
            <a:r>
              <a:rPr lang="cs-CZ" dirty="0"/>
              <a:t>Datum, Uherské Hradiště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5AD2305-B3D2-45D5-A532-2A1CE8403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0852E-0EA1-4592-900D-7594C166A3B2}" type="datetime1">
              <a:rPr lang="cs-CZ" smtClean="0"/>
              <a:t>26.02.2023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CD1BAD0-6767-4934-82BA-46070C0DE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A06FA7E-D44E-408A-9CCD-33D897F15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9E545-D1A8-44EA-AE41-B941AA2C54D3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Rectangle 22">
            <a:extLst>
              <a:ext uri="{FF2B5EF4-FFF2-40B4-BE49-F238E27FC236}">
                <a16:creationId xmlns:a16="http://schemas.microsoft.com/office/drawing/2014/main" id="{12092362-F40A-48DE-84DB-066CAF041E6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165850"/>
            <a:ext cx="12192000" cy="719138"/>
          </a:xfrm>
          <a:prstGeom prst="rect">
            <a:avLst/>
          </a:prstGeom>
          <a:solidFill>
            <a:srgbClr val="D0D0C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cs-CZ" sz="1200" dirty="0">
              <a:latin typeface="Arial Narrow" panose="020B0606020202030204" pitchFamily="34" charset="0"/>
            </a:endParaRPr>
          </a:p>
        </p:txBody>
      </p:sp>
      <p:pic>
        <p:nvPicPr>
          <p:cNvPr id="12" name="Picture 9" descr="C:\Users\Jakub Rak\Desktop\PPT_Vicar\flkr_logo_cz.gif">
            <a:extLst>
              <a:ext uri="{FF2B5EF4-FFF2-40B4-BE49-F238E27FC236}">
                <a16:creationId xmlns:a16="http://schemas.microsoft.com/office/drawing/2014/main" id="{D70FDD25-15FA-40A9-AA57-45629A398B5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757" y="2397187"/>
            <a:ext cx="2838483" cy="655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1274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3">
            <a:extLst>
              <a:ext uri="{FF2B5EF4-FFF2-40B4-BE49-F238E27FC236}">
                <a16:creationId xmlns:a16="http://schemas.microsoft.com/office/drawing/2014/main" id="{BD7FECC4-ABEB-4E3E-A701-FC2433623CB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" y="6467309"/>
            <a:ext cx="12191997" cy="390697"/>
          </a:xfrm>
          <a:prstGeom prst="rect">
            <a:avLst/>
          </a:prstGeom>
          <a:solidFill>
            <a:srgbClr val="D0D0C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cs-CZ" sz="1800" dirty="0">
              <a:latin typeface="Arial Narrow" panose="020B0606020202030204" pitchFamily="34" charset="0"/>
            </a:endParaRPr>
          </a:p>
        </p:txBody>
      </p:sp>
      <p:sp>
        <p:nvSpPr>
          <p:cNvPr id="9" name="Rectangle 23">
            <a:extLst>
              <a:ext uri="{FF2B5EF4-FFF2-40B4-BE49-F238E27FC236}">
                <a16:creationId xmlns:a16="http://schemas.microsoft.com/office/drawing/2014/main" id="{76CD4417-1307-4A5D-972E-0916266126D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" y="539749"/>
            <a:ext cx="12191999" cy="200084"/>
          </a:xfrm>
          <a:prstGeom prst="rect">
            <a:avLst/>
          </a:prstGeom>
          <a:solidFill>
            <a:srgbClr val="D0D0C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cs-CZ" sz="1800"/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id="{566E5DF2-19C7-4020-9388-C267A2A73AC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539750"/>
          </a:xfrm>
          <a:prstGeom prst="rect">
            <a:avLst/>
          </a:prstGeom>
          <a:solidFill>
            <a:srgbClr val="C9DD0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cs-CZ" sz="180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7E76811-DEEC-4133-914D-653B9BDF1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310"/>
            <a:ext cx="5794313" cy="53579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800" b="1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6736FC9-BFC0-4ED5-A7DB-DB3584870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0704"/>
            <a:ext cx="10518648" cy="5102352"/>
          </a:xfrm>
        </p:spPr>
        <p:txBody>
          <a:bodyPr/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751C687-699A-41A9-BCB1-2778D9129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1248" y="6488621"/>
            <a:ext cx="1664208" cy="365125"/>
          </a:xfrm>
        </p:spPr>
        <p:txBody>
          <a:bodyPr/>
          <a:lstStyle>
            <a:lvl1pPr>
              <a:defRPr sz="1600"/>
            </a:lvl1pPr>
          </a:lstStyle>
          <a:p>
            <a:fld id="{2143594A-A79D-49E9-A8F6-D78F185EE57E}" type="datetime1">
              <a:rPr lang="cs-CZ" smtClean="0"/>
              <a:pPr/>
              <a:t>26.02.2023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AB2FDCD-1BC0-469D-911B-AF00E59E2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8688" y="6467303"/>
            <a:ext cx="5760720" cy="381779"/>
          </a:xfrm>
        </p:spPr>
        <p:txBody>
          <a:bodyPr/>
          <a:lstStyle>
            <a:lvl1pPr>
              <a:defRPr sz="1600"/>
            </a:lvl1pPr>
          </a:lstStyle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223B84E-72C1-40E0-960B-DD6D5BFFE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86543" y="6467303"/>
            <a:ext cx="2429257" cy="381779"/>
          </a:xfrm>
        </p:spPr>
        <p:txBody>
          <a:bodyPr/>
          <a:lstStyle>
            <a:lvl1pPr>
              <a:defRPr sz="1600"/>
            </a:lvl1pPr>
          </a:lstStyle>
          <a:p>
            <a:fld id="{7549E545-D1A8-44EA-AE41-B941AA2C54D3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8" name="Picture 11" descr="C:\Users\Jakub Rak\Desktop\PPT_Vicar\flkr_logo_cz.gif">
            <a:extLst>
              <a:ext uri="{FF2B5EF4-FFF2-40B4-BE49-F238E27FC236}">
                <a16:creationId xmlns:a16="http://schemas.microsoft.com/office/drawing/2014/main" id="{8B026E77-A209-4EA0-9020-AB61B140C1E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3613" y="0"/>
            <a:ext cx="23383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C:\Users\Jakub Rak\Desktop\PPT_Vicar\Bez názvu.jpg">
            <a:extLst>
              <a:ext uri="{FF2B5EF4-FFF2-40B4-BE49-F238E27FC236}">
                <a16:creationId xmlns:a16="http://schemas.microsoft.com/office/drawing/2014/main" id="{812DD7AC-D467-4967-B619-B7D6FB130DA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6467303"/>
            <a:ext cx="431800" cy="399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87651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2">
            <a:extLst>
              <a:ext uri="{FF2B5EF4-FFF2-40B4-BE49-F238E27FC236}">
                <a16:creationId xmlns:a16="http://schemas.microsoft.com/office/drawing/2014/main" id="{4D344BAE-FFF7-4E48-B824-85DFD577AE3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165850"/>
            <a:ext cx="12192000" cy="719138"/>
          </a:xfrm>
          <a:prstGeom prst="rect">
            <a:avLst/>
          </a:prstGeom>
          <a:solidFill>
            <a:srgbClr val="D0D0C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cs-CZ" sz="1200" dirty="0">
              <a:latin typeface="Arial Narrow" panose="020B0606020202030204" pitchFamily="34" charset="0"/>
            </a:endParaRPr>
          </a:p>
        </p:txBody>
      </p:sp>
      <p:sp>
        <p:nvSpPr>
          <p:cNvPr id="12" name="Rectangle 21">
            <a:extLst>
              <a:ext uri="{FF2B5EF4-FFF2-40B4-BE49-F238E27FC236}">
                <a16:creationId xmlns:a16="http://schemas.microsoft.com/office/drawing/2014/main" id="{4F488E68-12FC-4A1E-8411-879E4911B5C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" y="0"/>
            <a:ext cx="12191999" cy="2601912"/>
          </a:xfrm>
          <a:prstGeom prst="rect">
            <a:avLst/>
          </a:prstGeom>
          <a:solidFill>
            <a:srgbClr val="C8DC00"/>
          </a:solidFill>
          <a:ln>
            <a:noFill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cs-CZ" sz="180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AC5DD5D-6D42-4074-A635-46C357DA19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12741"/>
            <a:ext cx="2743200" cy="365125"/>
          </a:xfrm>
        </p:spPr>
        <p:txBody>
          <a:bodyPr/>
          <a:lstStyle/>
          <a:p>
            <a:fld id="{FAC21955-3F73-4E0E-BDF9-E543519FE67E}" type="datetime1">
              <a:rPr lang="cs-CZ" smtClean="0"/>
              <a:t>26.02.2023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FDA94DE-AA87-4EED-A48D-D5B66C401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2251" y="6492881"/>
            <a:ext cx="4114800" cy="365125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6F14E65-79B8-4B8B-B9BD-62F39BA48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05613"/>
            <a:ext cx="2743200" cy="365125"/>
          </a:xfrm>
        </p:spPr>
        <p:txBody>
          <a:bodyPr/>
          <a:lstStyle>
            <a:lvl1pPr>
              <a:defRPr sz="1600"/>
            </a:lvl1pPr>
          </a:lstStyle>
          <a:p>
            <a:fld id="{7549E545-D1A8-44EA-AE41-B941AA2C54D3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26549A0D-8BE4-4925-92E8-657013D3D17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66596" y="784663"/>
            <a:ext cx="9144000" cy="829388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000" b="1"/>
            </a:lvl1pPr>
          </a:lstStyle>
          <a:p>
            <a:r>
              <a:rPr lang="cs-CZ" dirty="0"/>
              <a:t>Děkuji za pozornost.</a:t>
            </a:r>
          </a:p>
        </p:txBody>
      </p:sp>
      <p:sp>
        <p:nvSpPr>
          <p:cNvPr id="13" name="Rectangle 23">
            <a:extLst>
              <a:ext uri="{FF2B5EF4-FFF2-40B4-BE49-F238E27FC236}">
                <a16:creationId xmlns:a16="http://schemas.microsoft.com/office/drawing/2014/main" id="{D5163862-F458-4F8A-A1A3-6131C4355A5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" y="2398720"/>
            <a:ext cx="12191999" cy="654049"/>
          </a:xfrm>
          <a:prstGeom prst="rect">
            <a:avLst/>
          </a:prstGeom>
          <a:solidFill>
            <a:srgbClr val="D0D0C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cs-CZ" sz="1800"/>
          </a:p>
        </p:txBody>
      </p:sp>
      <p:pic>
        <p:nvPicPr>
          <p:cNvPr id="18" name="Picture 9" descr="C:\Users\Jakub Rak\Desktop\PPT_Vicar\flkr_logo_cz.gif">
            <a:extLst>
              <a:ext uri="{FF2B5EF4-FFF2-40B4-BE49-F238E27FC236}">
                <a16:creationId xmlns:a16="http://schemas.microsoft.com/office/drawing/2014/main" id="{1ED3BDFF-41CA-488A-91A6-56A8DC16116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757" y="2397187"/>
            <a:ext cx="2838483" cy="655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46F0BA2-9346-4994-931A-45E066ADF17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0925" y="3484313"/>
            <a:ext cx="5045075" cy="1408197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</a:lstStyle>
          <a:p>
            <a:pPr lvl="0"/>
            <a:r>
              <a:rPr lang="cs-CZ" noProof="0" dirty="0"/>
              <a:t>(Možnost vložení citátu…)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9810EEF-DEDE-4F5F-883B-27E30DDE9BE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514931" y="4387457"/>
            <a:ext cx="4098891" cy="468339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alt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Jméno Příjmení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B0254A7F-721C-436A-8F31-A1AC2660F47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14931" y="5043488"/>
            <a:ext cx="4098891" cy="90487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 noProof="0" dirty="0"/>
              <a:t>Fakulta logistiky a krizového řízení</a:t>
            </a:r>
          </a:p>
          <a:p>
            <a:pPr lvl="0"/>
            <a:r>
              <a:rPr lang="cs-CZ" noProof="0" dirty="0"/>
              <a:t>Ústav</a:t>
            </a:r>
          </a:p>
        </p:txBody>
      </p:sp>
    </p:spTree>
    <p:extLst>
      <p:ext uri="{BB962C8B-B14F-4D97-AF65-F5344CB8AC3E}">
        <p14:creationId xmlns:p14="http://schemas.microsoft.com/office/powerpoint/2010/main" val="3243849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27EED5B-D3CD-4C7E-8688-C6305A583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E3904F7-5E92-42D6-94E2-5FA4CC778B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2255C78-4B76-4D83-8BA9-06881843B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68B6F-3F48-4B9D-AC85-08E05895AAFD}" type="datetime1">
              <a:rPr lang="cs-CZ" smtClean="0"/>
              <a:t>26.02.2023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EE846FE-F05F-4D7B-91F0-30A72D08B4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D0D6C18-C340-40E0-96E5-A4BE1DCBCA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9E545-D1A8-44EA-AE41-B941AA2C54D3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47428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34A3D0-5845-4513-A28B-5E0FB47BFB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3709" y="471055"/>
            <a:ext cx="10104582" cy="1450109"/>
          </a:xfrm>
        </p:spPr>
        <p:txBody>
          <a:bodyPr anchor="ctr"/>
          <a:lstStyle/>
          <a:p>
            <a:r>
              <a:rPr lang="cs-CZ" dirty="0"/>
              <a:t>Představení kandidátů do AS FLKŘ 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362D761-3BDB-48DA-8663-8B7151777A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731491"/>
            <a:ext cx="9144000" cy="2020836"/>
          </a:xfrm>
        </p:spPr>
        <p:txBody>
          <a:bodyPr/>
          <a:lstStyle/>
          <a:p>
            <a:r>
              <a:rPr lang="cs-CZ" sz="4000" b="1" dirty="0"/>
              <a:t>Vít Foltýn</a:t>
            </a:r>
          </a:p>
          <a:p>
            <a:endParaRPr lang="cs-CZ" dirty="0"/>
          </a:p>
          <a:p>
            <a:r>
              <a:rPr lang="cs-CZ" dirty="0"/>
              <a:t>27. 2. 2023, Uherské Hradiště</a:t>
            </a:r>
          </a:p>
        </p:txBody>
      </p:sp>
    </p:spTree>
    <p:extLst>
      <p:ext uri="{BB962C8B-B14F-4D97-AF65-F5344CB8AC3E}">
        <p14:creationId xmlns:p14="http://schemas.microsoft.com/office/powerpoint/2010/main" val="69538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9" name="Rectangle 2058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1229A5F-8043-69DF-9017-5D8AD187A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366" y="609600"/>
            <a:ext cx="4267200" cy="1351472"/>
          </a:xfrm>
        </p:spPr>
        <p:txBody>
          <a:bodyPr>
            <a:normAutofit/>
          </a:bodyPr>
          <a:lstStyle/>
          <a:p>
            <a:pPr algn="ctr"/>
            <a:r>
              <a:rPr lang="cs-CZ">
                <a:solidFill>
                  <a:schemeClr val="tx1">
                    <a:lumMod val="85000"/>
                    <a:lumOff val="15000"/>
                  </a:schemeClr>
                </a:solidFill>
              </a:rPr>
              <a:t>O mně</a:t>
            </a:r>
          </a:p>
        </p:txBody>
      </p:sp>
      <p:pic>
        <p:nvPicPr>
          <p:cNvPr id="2054" name="Picture 6" descr="Popis není dostupný.">
            <a:extLst>
              <a:ext uri="{FF2B5EF4-FFF2-40B4-BE49-F238E27FC236}">
                <a16:creationId xmlns:a16="http://schemas.microsoft.com/office/drawing/2014/main" id="{FB5D89B7-69CC-4915-D9BC-6795FDE662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4176"/>
          <a:stretch/>
        </p:blipFill>
        <p:spPr bwMode="auto"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73ABBCD-78FA-83BD-EE96-FCF8EC72E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8966" y="2147357"/>
            <a:ext cx="3810000" cy="4101042"/>
          </a:xfrm>
        </p:spPr>
        <p:txBody>
          <a:bodyPr>
            <a:normAutofit/>
          </a:bodyPr>
          <a:lstStyle/>
          <a:p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Šardice </a:t>
            </a:r>
          </a:p>
          <a:p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Ochrana obyvatelstva </a:t>
            </a:r>
          </a:p>
          <a:p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Letectví</a:t>
            </a:r>
          </a:p>
          <a:p>
            <a:r>
              <a:rPr lang="cs-CZ" sz="2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Airsoft</a:t>
            </a:r>
            <a:endParaRPr lang="cs-CZ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Vojenství</a:t>
            </a:r>
          </a:p>
          <a:p>
            <a:endParaRPr lang="cs-CZ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052" name="Picture 4" descr="Popis není dostupný.">
            <a:extLst>
              <a:ext uri="{FF2B5EF4-FFF2-40B4-BE49-F238E27FC236}">
                <a16:creationId xmlns:a16="http://schemas.microsoft.com/office/drawing/2014/main" id="{1DB13A1B-46AF-2E46-4AE6-C0CF08503E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2176"/>
          <a:stretch/>
        </p:blipFill>
        <p:spPr bwMode="auto"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2713B76-BD65-822A-1670-03FB5CAD2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549E545-D1A8-44EA-AE41-B941AA2C54D3}" type="slidenum">
              <a:rPr lang="cs-CZ" sz="10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</a:t>
            </a:fld>
            <a:endParaRPr lang="cs-CZ" sz="1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826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9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Obrázek 7" descr="Obsah obrázku osoba, interiér&#10;&#10;Popis byl vytvořen automaticky">
            <a:extLst>
              <a:ext uri="{FF2B5EF4-FFF2-40B4-BE49-F238E27FC236}">
                <a16:creationId xmlns:a16="http://schemas.microsoft.com/office/drawing/2014/main" id="{8F89972F-0003-278D-1F39-7501670646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l="11075" r="3148" b="1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56E22EB4-93F9-0AFB-DECA-52A8F77BD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065862"/>
            <a:ext cx="3313164" cy="4726276"/>
          </a:xfrm>
        </p:spPr>
        <p:txBody>
          <a:bodyPr>
            <a:normAutofit/>
          </a:bodyPr>
          <a:lstStyle/>
          <a:p>
            <a:pPr algn="r"/>
            <a:r>
              <a:rPr lang="cs-CZ" sz="4000">
                <a:solidFill>
                  <a:srgbClr val="FFFFFF"/>
                </a:solidFill>
              </a:rPr>
              <a:t>Má motivace 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7182200-4859-4C8D-BCBB-55B245C28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3372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543F7E8-6243-ADC6-41C8-8A8E3038C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5379" y="1065862"/>
            <a:ext cx="5744685" cy="4726276"/>
          </a:xfrm>
        </p:spPr>
        <p:txBody>
          <a:bodyPr anchor="ctr">
            <a:normAutofit/>
          </a:bodyPr>
          <a:lstStyle/>
          <a:p>
            <a:r>
              <a:rPr lang="cs-CZ" sz="2000">
                <a:solidFill>
                  <a:srgbClr val="FFFFFF"/>
                </a:solidFill>
              </a:rPr>
              <a:t>Kurz MHP </a:t>
            </a:r>
          </a:p>
          <a:p>
            <a:r>
              <a:rPr lang="cs-CZ" sz="2000">
                <a:solidFill>
                  <a:srgbClr val="FFFFFF"/>
                </a:solidFill>
              </a:rPr>
              <a:t>USUH -&gt; tvoření pro studenty </a:t>
            </a:r>
          </a:p>
          <a:p>
            <a:r>
              <a:rPr lang="cs-CZ" sz="2000">
                <a:solidFill>
                  <a:srgbClr val="FFFFFF"/>
                </a:solidFill>
              </a:rPr>
              <a:t>Gaudeamus -&gt;šíření povědomí o FLKŘ, Ochraně obyvatelstva</a:t>
            </a:r>
          </a:p>
          <a:p>
            <a:r>
              <a:rPr lang="cs-CZ" sz="2000">
                <a:solidFill>
                  <a:srgbClr val="FFFFFF"/>
                </a:solidFill>
              </a:rPr>
              <a:t>Den otevřených dveří </a:t>
            </a:r>
          </a:p>
          <a:p>
            <a:pPr marL="0" indent="0">
              <a:buNone/>
            </a:pPr>
            <a:r>
              <a:rPr lang="cs-CZ" sz="2000">
                <a:solidFill>
                  <a:srgbClr val="FFFFFF"/>
                </a:solidFill>
              </a:rPr>
              <a:t>=&gt;  Vlastenectví k FLKŘ 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4089E16-3FF2-B85A-571C-C4B9E6666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53254" y="6356350"/>
            <a:ext cx="90054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549E545-D1A8-44EA-AE41-B941AA2C54D3}" type="slidenum">
              <a:rPr lang="cs-CZ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</a:t>
            </a:fld>
            <a:endParaRPr lang="cs-CZ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9887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34A3D0-5845-4513-A28B-5E0FB47BFB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/>
              <a:t>Děkuji za pozornost.</a:t>
            </a:r>
            <a:endParaRPr lang="cs-CZ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D2FA8D11-AAB4-476E-9878-62A27CDD740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cs-CZ" sz="2400" b="1" dirty="0"/>
              <a:t>Vít Foltýn	</a:t>
            </a:r>
            <a:endParaRPr lang="en-GB" sz="2400" b="1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48823A6-7496-4B03-B14A-9F4FD2FCB65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cs-CZ" dirty="0"/>
              <a:t>Fakulta logistiky a krizového řízení</a:t>
            </a:r>
          </a:p>
          <a:p>
            <a:r>
              <a:rPr lang="cs-CZ" dirty="0"/>
              <a:t>Ústav Ochrany obyvatelstva </a:t>
            </a:r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1BD3363D-F7B7-72CC-9312-22079B6D53A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50925" y="3484313"/>
            <a:ext cx="5045075" cy="1408197"/>
          </a:xfrm>
        </p:spPr>
        <p:txBody>
          <a:bodyPr/>
          <a:lstStyle/>
          <a:p>
            <a:r>
              <a:rPr lang="en-GB" dirty="0"/>
              <a:t>„</a:t>
            </a:r>
            <a:r>
              <a:rPr lang="en-GB" dirty="0" err="1"/>
              <a:t>Všichni</a:t>
            </a:r>
            <a:r>
              <a:rPr lang="en-GB" dirty="0"/>
              <a:t> </a:t>
            </a:r>
            <a:r>
              <a:rPr lang="en-GB" dirty="0" err="1"/>
              <a:t>potřebujeme</a:t>
            </a:r>
            <a:r>
              <a:rPr lang="en-GB" dirty="0"/>
              <a:t> </a:t>
            </a:r>
            <a:r>
              <a:rPr lang="en-GB" dirty="0" err="1"/>
              <a:t>lidi</a:t>
            </a:r>
            <a:r>
              <a:rPr lang="en-GB" dirty="0"/>
              <a:t>, </a:t>
            </a:r>
            <a:r>
              <a:rPr lang="en-GB" dirty="0" err="1"/>
              <a:t>kteří</a:t>
            </a:r>
            <a:r>
              <a:rPr lang="en-GB" dirty="0"/>
              <a:t> </a:t>
            </a:r>
            <a:r>
              <a:rPr lang="en-GB" dirty="0" err="1"/>
              <a:t>nám</a:t>
            </a:r>
            <a:r>
              <a:rPr lang="en-GB" dirty="0"/>
              <a:t> </a:t>
            </a:r>
            <a:r>
              <a:rPr lang="en-GB" dirty="0" err="1"/>
              <a:t>poskytnou</a:t>
            </a:r>
            <a:r>
              <a:rPr lang="en-GB" dirty="0"/>
              <a:t> </a:t>
            </a:r>
            <a:r>
              <a:rPr lang="en-GB" dirty="0" err="1"/>
              <a:t>zpětnou</a:t>
            </a:r>
            <a:r>
              <a:rPr lang="en-GB" dirty="0"/>
              <a:t> </a:t>
            </a:r>
            <a:r>
              <a:rPr lang="en-GB" dirty="0" err="1"/>
              <a:t>vazbu</a:t>
            </a:r>
            <a:r>
              <a:rPr lang="en-GB" dirty="0"/>
              <a:t>. To je </a:t>
            </a:r>
            <a:r>
              <a:rPr lang="en-GB" dirty="0" err="1"/>
              <a:t>způsob</a:t>
            </a:r>
            <a:r>
              <a:rPr lang="en-GB" dirty="0"/>
              <a:t>, jak se </a:t>
            </a:r>
            <a:r>
              <a:rPr lang="en-GB" dirty="0" err="1"/>
              <a:t>zlepšovat</a:t>
            </a:r>
            <a:r>
              <a:rPr lang="en-GB" dirty="0"/>
              <a:t>. “</a:t>
            </a:r>
            <a:r>
              <a:rPr lang="cs-CZ" dirty="0"/>
              <a:t> – Bill Gates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042278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836</TotalTime>
  <Words>90</Words>
  <Application>Microsoft Office PowerPoint</Application>
  <PresentationFormat>Širokoúhlá obrazovka</PresentationFormat>
  <Paragraphs>25</Paragraphs>
  <Slides>4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9" baseType="lpstr">
      <vt:lpstr>Arial</vt:lpstr>
      <vt:lpstr>Arial Narrow</vt:lpstr>
      <vt:lpstr>Calibri</vt:lpstr>
      <vt:lpstr>Calibri Light</vt:lpstr>
      <vt:lpstr>Motiv Office</vt:lpstr>
      <vt:lpstr>Představení kandidátů do AS FLKŘ </vt:lpstr>
      <vt:lpstr>O mně</vt:lpstr>
      <vt:lpstr>Má motivace </vt:lpstr>
      <vt:lpstr>Děkuji za pozornost.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FLKŘ, prezentace kvalifikační práce</dc:title>
  <dc:creator>Martin Džermanský</dc:creator>
  <cp:lastModifiedBy>Vít Foltýn</cp:lastModifiedBy>
  <cp:revision>30</cp:revision>
  <dcterms:created xsi:type="dcterms:W3CDTF">2021-05-10T07:51:01Z</dcterms:created>
  <dcterms:modified xsi:type="dcterms:W3CDTF">2023-02-26T14:43:28Z</dcterms:modified>
</cp:coreProperties>
</file>