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61" r:id="rId3"/>
    <p:sldId id="262" r:id="rId4"/>
    <p:sldId id="259" r:id="rId5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D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44" y="4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73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1EBC7F34-CE07-4B28-8219-7F61DA190F6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E1350BB7-DA2E-41F7-B86B-648B519BE36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C7CAC7-18DC-4AD1-8270-C79F84A08F08}" type="datetimeFigureOut">
              <a:rPr lang="cs-CZ" smtClean="0"/>
              <a:t>13.05.2021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2D5B9A1D-D8BA-4D76-8319-8FCDA53D9A0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8612643E-A0F5-41EF-A4A5-8C1E5A98C11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7377D3-C4A8-41B5-B57C-C6C07A61BC6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12519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A19FBA-BD90-4758-A302-F9FA7D349B13}" type="datetimeFigureOut">
              <a:rPr lang="cs-CZ" smtClean="0"/>
              <a:t>13.05.2021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0DFEE1-8437-4CEF-8F85-A1A40A22FBD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7653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0DFEE1-8437-4CEF-8F85-A1A40A22FBDF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33026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0DFEE1-8437-4CEF-8F85-A1A40A22FBDF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90695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1">
            <a:extLst>
              <a:ext uri="{FF2B5EF4-FFF2-40B4-BE49-F238E27FC236}">
                <a16:creationId xmlns:a16="http://schemas.microsoft.com/office/drawing/2014/main" id="{B93B0DA9-198A-475D-8EC1-68DAA55162E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3" y="0"/>
            <a:ext cx="12191999" cy="2601912"/>
          </a:xfrm>
          <a:prstGeom prst="rect">
            <a:avLst/>
          </a:prstGeom>
          <a:solidFill>
            <a:srgbClr val="C8DC00"/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cs-CZ" sz="1800"/>
          </a:p>
        </p:txBody>
      </p:sp>
      <p:sp>
        <p:nvSpPr>
          <p:cNvPr id="9" name="Rectangle 23">
            <a:extLst>
              <a:ext uri="{FF2B5EF4-FFF2-40B4-BE49-F238E27FC236}">
                <a16:creationId xmlns:a16="http://schemas.microsoft.com/office/drawing/2014/main" id="{C60173C6-F42F-4ABE-A144-6278AD83BE4D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" y="2398720"/>
            <a:ext cx="12191999" cy="654049"/>
          </a:xfrm>
          <a:prstGeom prst="rect">
            <a:avLst/>
          </a:prstGeom>
          <a:solidFill>
            <a:srgbClr val="D0D0CE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cs-CZ" sz="180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FA380F85-7272-40FF-B29C-3678CE1775B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51560" y="484632"/>
            <a:ext cx="10085832" cy="1414600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defRPr sz="4000" b="1"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4BD15E40-E463-41F1-B548-9060DFAFFE2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3999" y="3712464"/>
            <a:ext cx="9144000" cy="2039863"/>
          </a:xfr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r>
              <a:rPr lang="cs-CZ" b="1" dirty="0"/>
              <a:t>Jméno Příjmení</a:t>
            </a:r>
          </a:p>
          <a:p>
            <a:endParaRPr lang="cs-CZ" dirty="0"/>
          </a:p>
          <a:p>
            <a:r>
              <a:rPr lang="cs-CZ" dirty="0"/>
              <a:t>Datum, Uherské Hradiště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5AD2305-B3D2-45D5-A532-2A1CE84037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0852E-0EA1-4592-900D-7594C166A3B2}" type="datetime1">
              <a:rPr lang="cs-CZ" smtClean="0"/>
              <a:t>13.05.2021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CD1BAD0-6767-4934-82BA-46070C0DE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A06FA7E-D44E-408A-9CCD-33D897F15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9E545-D1A8-44EA-AE41-B941AA2C54D3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Rectangle 22">
            <a:extLst>
              <a:ext uri="{FF2B5EF4-FFF2-40B4-BE49-F238E27FC236}">
                <a16:creationId xmlns:a16="http://schemas.microsoft.com/office/drawing/2014/main" id="{12092362-F40A-48DE-84DB-066CAF041E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165850"/>
            <a:ext cx="12192000" cy="719138"/>
          </a:xfrm>
          <a:prstGeom prst="rect">
            <a:avLst/>
          </a:prstGeom>
          <a:solidFill>
            <a:srgbClr val="D0D0CE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cs-CZ" sz="1200" dirty="0">
              <a:latin typeface="Arial Narrow" panose="020B0606020202030204" pitchFamily="34" charset="0"/>
            </a:endParaRPr>
          </a:p>
        </p:txBody>
      </p:sp>
      <p:pic>
        <p:nvPicPr>
          <p:cNvPr id="12" name="Picture 9" descr="C:\Users\Jakub Rak\Desktop\PPT_Vicar\flkr_logo_cz.gif">
            <a:extLst>
              <a:ext uri="{FF2B5EF4-FFF2-40B4-BE49-F238E27FC236}">
                <a16:creationId xmlns:a16="http://schemas.microsoft.com/office/drawing/2014/main" id="{D70FDD25-15FA-40A9-AA57-45629A398B5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6757" y="2397187"/>
            <a:ext cx="2838483" cy="655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71274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3">
            <a:extLst>
              <a:ext uri="{FF2B5EF4-FFF2-40B4-BE49-F238E27FC236}">
                <a16:creationId xmlns:a16="http://schemas.microsoft.com/office/drawing/2014/main" id="{BD7FECC4-ABEB-4E3E-A701-FC2433623CBD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3" y="6467309"/>
            <a:ext cx="12191997" cy="390697"/>
          </a:xfrm>
          <a:prstGeom prst="rect">
            <a:avLst/>
          </a:prstGeom>
          <a:solidFill>
            <a:srgbClr val="D0D0CE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cs-CZ" sz="1800" dirty="0">
              <a:latin typeface="Arial Narrow" panose="020B0606020202030204" pitchFamily="34" charset="0"/>
            </a:endParaRPr>
          </a:p>
        </p:txBody>
      </p:sp>
      <p:sp>
        <p:nvSpPr>
          <p:cNvPr id="9" name="Rectangle 23">
            <a:extLst>
              <a:ext uri="{FF2B5EF4-FFF2-40B4-BE49-F238E27FC236}">
                <a16:creationId xmlns:a16="http://schemas.microsoft.com/office/drawing/2014/main" id="{76CD4417-1307-4A5D-972E-0916266126D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3" y="539749"/>
            <a:ext cx="12191999" cy="200084"/>
          </a:xfrm>
          <a:prstGeom prst="rect">
            <a:avLst/>
          </a:prstGeom>
          <a:solidFill>
            <a:srgbClr val="D0D0CE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cs-CZ" sz="1800"/>
          </a:p>
        </p:txBody>
      </p:sp>
      <p:sp>
        <p:nvSpPr>
          <p:cNvPr id="7" name="Rectangle 21">
            <a:extLst>
              <a:ext uri="{FF2B5EF4-FFF2-40B4-BE49-F238E27FC236}">
                <a16:creationId xmlns:a16="http://schemas.microsoft.com/office/drawing/2014/main" id="{566E5DF2-19C7-4020-9388-C267A2A73AC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539750"/>
          </a:xfrm>
          <a:prstGeom prst="rect">
            <a:avLst/>
          </a:prstGeom>
          <a:solidFill>
            <a:srgbClr val="C9DD0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cs-CZ" sz="180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47E76811-DEEC-4133-914D-653B9BDF1A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-310"/>
            <a:ext cx="5794313" cy="535799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800" b="1"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6736FC9-BFC0-4ED5-A7DB-DB3584870D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0704"/>
            <a:ext cx="10518648" cy="5102352"/>
          </a:xfrm>
        </p:spPr>
        <p:txBody>
          <a:bodyPr/>
          <a:lstStyle>
            <a:lvl1pPr>
              <a:lnSpc>
                <a:spcPct val="100000"/>
              </a:lnSpc>
              <a:defRPr sz="2400"/>
            </a:lvl1pPr>
            <a:lvl2pPr>
              <a:lnSpc>
                <a:spcPct val="100000"/>
              </a:lnSpc>
              <a:defRPr sz="2000"/>
            </a:lvl2pPr>
            <a:lvl3pPr>
              <a:lnSpc>
                <a:spcPct val="100000"/>
              </a:lnSpc>
              <a:defRPr sz="1800"/>
            </a:lvl3pPr>
            <a:lvl4pPr>
              <a:lnSpc>
                <a:spcPct val="100000"/>
              </a:lnSpc>
              <a:defRPr sz="1600"/>
            </a:lvl4pPr>
            <a:lvl5pPr>
              <a:lnSpc>
                <a:spcPct val="100000"/>
              </a:lnSpc>
              <a:defRPr sz="1600"/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751C687-699A-41A9-BCB1-2778D912997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41248" y="6488621"/>
            <a:ext cx="1664208" cy="365125"/>
          </a:xfrm>
        </p:spPr>
        <p:txBody>
          <a:bodyPr/>
          <a:lstStyle>
            <a:lvl1pPr>
              <a:defRPr sz="1600"/>
            </a:lvl1pPr>
          </a:lstStyle>
          <a:p>
            <a:fld id="{2143594A-A79D-49E9-A8F6-D78F185EE57E}" type="datetime1">
              <a:rPr lang="cs-CZ" smtClean="0"/>
              <a:pPr/>
              <a:t>13.05.2021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AB2FDCD-1BC0-469D-911B-AF00E59E2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18688" y="6467303"/>
            <a:ext cx="5760720" cy="381779"/>
          </a:xfrm>
        </p:spPr>
        <p:txBody>
          <a:bodyPr/>
          <a:lstStyle>
            <a:lvl1pPr>
              <a:defRPr sz="1600"/>
            </a:lvl1pPr>
          </a:lstStyle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223B84E-72C1-40E0-960B-DD6D5BFFE2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686543" y="6467303"/>
            <a:ext cx="2429257" cy="381779"/>
          </a:xfrm>
        </p:spPr>
        <p:txBody>
          <a:bodyPr/>
          <a:lstStyle>
            <a:lvl1pPr>
              <a:defRPr sz="1600"/>
            </a:lvl1pPr>
          </a:lstStyle>
          <a:p>
            <a:fld id="{7549E545-D1A8-44EA-AE41-B941AA2C54D3}" type="slidenum">
              <a:rPr lang="cs-CZ" smtClean="0"/>
              <a:pPr/>
              <a:t>‹#›</a:t>
            </a:fld>
            <a:endParaRPr lang="cs-CZ" dirty="0"/>
          </a:p>
        </p:txBody>
      </p:sp>
      <p:pic>
        <p:nvPicPr>
          <p:cNvPr id="8" name="Picture 11" descr="C:\Users\Jakub Rak\Desktop\PPT_Vicar\flkr_logo_cz.gif">
            <a:extLst>
              <a:ext uri="{FF2B5EF4-FFF2-40B4-BE49-F238E27FC236}">
                <a16:creationId xmlns:a16="http://schemas.microsoft.com/office/drawing/2014/main" id="{8B026E77-A209-4EA0-9020-AB61B140C1E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53613" y="0"/>
            <a:ext cx="2338387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0" descr="C:\Users\Jakub Rak\Desktop\PPT_Vicar\Bez názvu.jpg">
            <a:extLst>
              <a:ext uri="{FF2B5EF4-FFF2-40B4-BE49-F238E27FC236}">
                <a16:creationId xmlns:a16="http://schemas.microsoft.com/office/drawing/2014/main" id="{812DD7AC-D467-4967-B619-B7D6FB130DA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00" y="6467303"/>
            <a:ext cx="431800" cy="3990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787651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věrečný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22">
            <a:extLst>
              <a:ext uri="{FF2B5EF4-FFF2-40B4-BE49-F238E27FC236}">
                <a16:creationId xmlns:a16="http://schemas.microsoft.com/office/drawing/2014/main" id="{4D344BAE-FFF7-4E48-B824-85DFD577AE3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165850"/>
            <a:ext cx="12192000" cy="719138"/>
          </a:xfrm>
          <a:prstGeom prst="rect">
            <a:avLst/>
          </a:prstGeom>
          <a:solidFill>
            <a:srgbClr val="D0D0CE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cs-CZ" sz="1200" dirty="0">
              <a:latin typeface="Arial Narrow" panose="020B0606020202030204" pitchFamily="34" charset="0"/>
            </a:endParaRPr>
          </a:p>
        </p:txBody>
      </p:sp>
      <p:sp>
        <p:nvSpPr>
          <p:cNvPr id="12" name="Rectangle 21">
            <a:extLst>
              <a:ext uri="{FF2B5EF4-FFF2-40B4-BE49-F238E27FC236}">
                <a16:creationId xmlns:a16="http://schemas.microsoft.com/office/drawing/2014/main" id="{4F488E68-12FC-4A1E-8411-879E4911B5C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3" y="0"/>
            <a:ext cx="12191999" cy="2601912"/>
          </a:xfrm>
          <a:prstGeom prst="rect">
            <a:avLst/>
          </a:prstGeom>
          <a:solidFill>
            <a:srgbClr val="C8DC00"/>
          </a:solidFill>
          <a:ln>
            <a:noFill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cs-CZ" sz="180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AC5DD5D-6D42-4074-A635-46C357DA19E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12741"/>
            <a:ext cx="2743200" cy="365125"/>
          </a:xfrm>
        </p:spPr>
        <p:txBody>
          <a:bodyPr/>
          <a:lstStyle/>
          <a:p>
            <a:fld id="{FAC21955-3F73-4E0E-BDF9-E543519FE67E}" type="datetime1">
              <a:rPr lang="cs-CZ" smtClean="0"/>
              <a:t>13.05.2021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FDA94DE-AA87-4EED-A48D-D5B66C401B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2251" y="6492881"/>
            <a:ext cx="4114800" cy="365125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6F14E65-79B8-4B8B-B9BD-62F39BA48A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505613"/>
            <a:ext cx="2743200" cy="365125"/>
          </a:xfrm>
        </p:spPr>
        <p:txBody>
          <a:bodyPr/>
          <a:lstStyle>
            <a:lvl1pPr>
              <a:defRPr sz="1600"/>
            </a:lvl1pPr>
          </a:lstStyle>
          <a:p>
            <a:fld id="{7549E545-D1A8-44EA-AE41-B941AA2C54D3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1" name="Nadpis 1">
            <a:extLst>
              <a:ext uri="{FF2B5EF4-FFF2-40B4-BE49-F238E27FC236}">
                <a16:creationId xmlns:a16="http://schemas.microsoft.com/office/drawing/2014/main" id="{26549A0D-8BE4-4925-92E8-657013D3D17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766596" y="784663"/>
            <a:ext cx="9144000" cy="829388"/>
          </a:xfr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defRPr sz="4000" b="1"/>
            </a:lvl1pPr>
          </a:lstStyle>
          <a:p>
            <a:r>
              <a:rPr lang="cs-CZ" dirty="0"/>
              <a:t>Děkuji za pozornost.</a:t>
            </a:r>
          </a:p>
        </p:txBody>
      </p:sp>
      <p:sp>
        <p:nvSpPr>
          <p:cNvPr id="13" name="Rectangle 23">
            <a:extLst>
              <a:ext uri="{FF2B5EF4-FFF2-40B4-BE49-F238E27FC236}">
                <a16:creationId xmlns:a16="http://schemas.microsoft.com/office/drawing/2014/main" id="{D5163862-F458-4F8A-A1A3-6131C4355A5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" y="2398720"/>
            <a:ext cx="12191999" cy="654049"/>
          </a:xfrm>
          <a:prstGeom prst="rect">
            <a:avLst/>
          </a:prstGeom>
          <a:solidFill>
            <a:srgbClr val="D0D0CE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cs-CZ" sz="1800"/>
          </a:p>
        </p:txBody>
      </p:sp>
      <p:pic>
        <p:nvPicPr>
          <p:cNvPr id="18" name="Picture 9" descr="C:\Users\Jakub Rak\Desktop\PPT_Vicar\flkr_logo_cz.gif">
            <a:extLst>
              <a:ext uri="{FF2B5EF4-FFF2-40B4-BE49-F238E27FC236}">
                <a16:creationId xmlns:a16="http://schemas.microsoft.com/office/drawing/2014/main" id="{1ED3BDFF-41CA-488A-91A6-56A8DC16116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6757" y="2397187"/>
            <a:ext cx="2838483" cy="655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E46F0BA2-9346-4994-931A-45E066ADF17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050925" y="3484313"/>
            <a:ext cx="5045075" cy="1408197"/>
          </a:xfrm>
        </p:spPr>
        <p:txBody>
          <a:bodyPr anchor="ctr">
            <a:normAutofit/>
          </a:bodyPr>
          <a:lstStyle>
            <a:lvl1pPr marL="0" indent="0">
              <a:lnSpc>
                <a:spcPct val="100000"/>
              </a:lnSpc>
              <a:buNone/>
              <a:defRPr sz="2400"/>
            </a:lvl1pPr>
          </a:lstStyle>
          <a:p>
            <a:pPr lvl="0"/>
            <a:r>
              <a:rPr lang="cs-CZ" noProof="0" dirty="0"/>
              <a:t>(Možnost vložení citátu…)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59810EEF-DEDE-4F5F-883B-27E30DDE9BE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514931" y="4387457"/>
            <a:ext cx="4098891" cy="468339"/>
          </a:xfrm>
        </p:spPr>
        <p:txBody>
          <a:bodyPr anchor="ctr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cs-CZ" altLang="cs-CZ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Jméno Příjmení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B0254A7F-721C-436A-8F31-A1AC2660F47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514931" y="5043488"/>
            <a:ext cx="4098891" cy="904875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cs-CZ" noProof="0" dirty="0"/>
              <a:t>Fakulta logistiky a krizového řízení</a:t>
            </a:r>
          </a:p>
          <a:p>
            <a:pPr lvl="0"/>
            <a:r>
              <a:rPr lang="cs-CZ" noProof="0" dirty="0"/>
              <a:t>Ústav</a:t>
            </a:r>
          </a:p>
        </p:txBody>
      </p:sp>
    </p:spTree>
    <p:extLst>
      <p:ext uri="{BB962C8B-B14F-4D97-AF65-F5344CB8AC3E}">
        <p14:creationId xmlns:p14="http://schemas.microsoft.com/office/powerpoint/2010/main" val="3243849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827EED5B-D3CD-4C7E-8688-C6305A5834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CE3904F7-5E92-42D6-94E2-5FA4CC778B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2255C78-4B76-4D83-8BA9-06881843BA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868B6F-3F48-4B9D-AC85-08E05895AAFD}" type="datetime1">
              <a:rPr lang="cs-CZ" smtClean="0"/>
              <a:t>13.05.2021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EE846FE-F05F-4D7B-91F0-30A72D08B4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D0D6C18-C340-40E0-96E5-A4BE1DCBCA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49E545-D1A8-44EA-AE41-B941AA2C54D3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47428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hdr="0" ftr="0" dt="0"/>
  <p:txStyles>
    <p:titleStyle>
      <a:lvl1pPr algn="l" defTabSz="914354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9" indent="-228589" algn="l" defTabSz="91435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6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234A3D0-5845-4513-A28B-5E0FB47BFB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43709" y="471055"/>
            <a:ext cx="10104582" cy="1450109"/>
          </a:xfrm>
        </p:spPr>
        <p:txBody>
          <a:bodyPr anchor="ctr"/>
          <a:lstStyle/>
          <a:p>
            <a:r>
              <a:rPr lang="cs-CZ" dirty="0"/>
              <a:t>Název práce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362D761-3BDB-48DA-8663-8B7151777A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3731491"/>
            <a:ext cx="9144000" cy="2020836"/>
          </a:xfrm>
        </p:spPr>
        <p:txBody>
          <a:bodyPr/>
          <a:lstStyle/>
          <a:p>
            <a:r>
              <a:rPr lang="cs-CZ" b="1" dirty="0"/>
              <a:t>Jméno Příjmení</a:t>
            </a:r>
          </a:p>
          <a:p>
            <a:endParaRPr lang="cs-CZ" dirty="0"/>
          </a:p>
          <a:p>
            <a:r>
              <a:rPr lang="cs-CZ" dirty="0"/>
              <a:t>10. 5. 2021, Uherské Hradiště</a:t>
            </a:r>
          </a:p>
        </p:txBody>
      </p:sp>
    </p:spTree>
    <p:extLst>
      <p:ext uri="{BB962C8B-B14F-4D97-AF65-F5344CB8AC3E}">
        <p14:creationId xmlns:p14="http://schemas.microsoft.com/office/powerpoint/2010/main" val="695386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2AB82F0-17B3-4B8B-AF6E-2C1F8B10F3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55BF6DF-7F78-465C-8BEC-F11439B835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27AEBB2-D183-4AAA-A4DA-68E661516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9E545-D1A8-44EA-AE41-B941AA2C54D3}" type="slidenum">
              <a:rPr lang="cs-CZ" smtClean="0"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918586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3663F2-BDB5-4DB8-824C-4AFCAB8D44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7C03B0-F75A-4B87-A3E0-25330A1037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754B3A-BCEF-42C7-94DB-ECAFEEC0B8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9E545-D1A8-44EA-AE41-B941AA2C54D3}" type="slidenum">
              <a:rPr lang="cs-CZ" smtClean="0"/>
              <a:pPr/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676320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234A3D0-5845-4513-A28B-5E0FB47BFB0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/>
              <a:t>Děkuji za pozornost.</a:t>
            </a:r>
            <a:endParaRPr lang="cs-CZ" dirty="0"/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C03BED85-167D-403E-B6A1-BA29E62D054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D2FA8D11-AAB4-476E-9878-62A27CDD740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>
            <a:normAutofit/>
          </a:bodyPr>
          <a:lstStyle/>
          <a:p>
            <a:r>
              <a:rPr lang="cs-CZ" sz="2400" b="1" dirty="0"/>
              <a:t>Jméno Příjmení</a:t>
            </a:r>
            <a:endParaRPr lang="en-GB" sz="2400" b="1" dirty="0"/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548823A6-7496-4B03-B14A-9F4FD2FCB65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cs-CZ" dirty="0"/>
              <a:t>Fakulta logistiky a krizového řízení</a:t>
            </a:r>
          </a:p>
          <a:p>
            <a:r>
              <a:rPr lang="cs-CZ" dirty="0"/>
              <a:t>Ústav</a:t>
            </a:r>
          </a:p>
        </p:txBody>
      </p:sp>
    </p:spTree>
    <p:extLst>
      <p:ext uri="{BB962C8B-B14F-4D97-AF65-F5344CB8AC3E}">
        <p14:creationId xmlns:p14="http://schemas.microsoft.com/office/powerpoint/2010/main" val="290042278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787</TotalTime>
  <Words>28</Words>
  <Application>Microsoft Office PowerPoint</Application>
  <PresentationFormat>Widescreen</PresentationFormat>
  <Paragraphs>12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Arial Narrow</vt:lpstr>
      <vt:lpstr>Calibri</vt:lpstr>
      <vt:lpstr>Calibri Light</vt:lpstr>
      <vt:lpstr>Motiv Office</vt:lpstr>
      <vt:lpstr>Název práce</vt:lpstr>
      <vt:lpstr>PowerPoint Presentation</vt:lpstr>
      <vt:lpstr>PowerPoint Presentation</vt:lpstr>
      <vt:lpstr>Děkuji za pozornost.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FLKŘ, prezentace kvalifikační práce</dc:title>
  <dc:creator>Martin Džermanský</dc:creator>
  <cp:lastModifiedBy>Pavel Tomášek</cp:lastModifiedBy>
  <cp:revision>25</cp:revision>
  <dcterms:created xsi:type="dcterms:W3CDTF">2021-05-10T07:51:01Z</dcterms:created>
  <dcterms:modified xsi:type="dcterms:W3CDTF">2021-05-13T06:14:33Z</dcterms:modified>
</cp:coreProperties>
</file>