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3280" cy="97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87B919"/>
                </a:solidFill>
                <a:latin typeface="Source Sans Pro"/>
                <a:ea typeface="DejaVu Sans"/>
              </a:rPr>
              <a:t>Název prezentace středně dlouhý</a:t>
            </a:r>
            <a:endParaRPr lang="cs-CZ" sz="3200" b="0" strike="noStrike" spc="-1">
              <a:solidFill>
                <a:srgbClr val="87B919"/>
              </a:solid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b="0" strike="noStrike" spc="-1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lang="cs-CZ" sz="1600" b="0" strike="noStrike" spc="-1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87B91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3280" cy="97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87B919"/>
                </a:solidFill>
                <a:latin typeface="Source Sans Pro"/>
                <a:ea typeface="DejaVu Sans"/>
              </a:rPr>
              <a:t>Název prezentace středně dlouhý</a:t>
            </a:r>
            <a:endParaRPr lang="cs-CZ" sz="3200" b="0" strike="noStrike" spc="-1">
              <a:solidFill>
                <a:srgbClr val="87B919"/>
              </a:solid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b="0" strike="noStrike" spc="-1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lang="cs-CZ" sz="1600" b="0" strike="noStrike" spc="-1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87B91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1280" cy="24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600" b="0" strike="noStrike" spc="-1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lang="cs-CZ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87B919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solidFill>
                <a:srgbClr val="87B919"/>
              </a:solidFill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9280" cy="311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>
                <a:solidFill>
                  <a:srgbClr val="87B919"/>
                </a:solidFill>
                <a:latin typeface="Source Sans Pro"/>
                <a:ea typeface="Microsoft YaHei"/>
              </a:rPr>
              <a:t>1 /</a:t>
            </a:r>
            <a:r>
              <a:rPr lang="cs-CZ" sz="2400" b="1" strike="noStrike" spc="-1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lang="cs-CZ" sz="2400" b="1" strike="noStrike" spc="-1">
                <a:solidFill>
                  <a:srgbClr val="000000"/>
                </a:solidFill>
                <a:latin typeface="Source Sans Pro"/>
                <a:ea typeface="Microsoft YaHei"/>
              </a:rPr>
              <a:t>Název první části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>
                <a:solidFill>
                  <a:srgbClr val="87B919"/>
                </a:solidFill>
                <a:latin typeface="Source Sans Pro"/>
                <a:ea typeface="Microsoft YaHei"/>
              </a:rPr>
              <a:t>2 /</a:t>
            </a:r>
            <a:r>
              <a:rPr lang="cs-CZ" sz="2400" b="1" strike="noStrike" spc="-1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lang="cs-CZ" sz="2400" b="1" strike="noStrike" spc="-1">
                <a:solidFill>
                  <a:srgbClr val="000000"/>
                </a:solidFill>
                <a:latin typeface="Source Sans Pro"/>
                <a:ea typeface="Microsoft YaHei"/>
              </a:rPr>
              <a:t>Název druhé části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>
                <a:solidFill>
                  <a:srgbClr val="87B919"/>
                </a:solidFill>
                <a:latin typeface="Source Sans Pro"/>
                <a:ea typeface="Microsoft YaHei"/>
              </a:rPr>
              <a:t>3 /</a:t>
            </a:r>
            <a:r>
              <a:rPr lang="cs-CZ" sz="2400" b="1" strike="noStrike" spc="-1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lang="cs-CZ" sz="2400" b="1" strike="noStrike" spc="-1">
                <a:solidFill>
                  <a:srgbClr val="000000"/>
                </a:solidFill>
                <a:latin typeface="Source Sans Pro"/>
                <a:ea typeface="Microsoft YaHei"/>
              </a:rPr>
              <a:t>Název třetí části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>
                <a:solidFill>
                  <a:srgbClr val="87B919"/>
                </a:solidFill>
                <a:latin typeface="Source Sans Pro"/>
                <a:ea typeface="Microsoft YaHei"/>
              </a:rPr>
              <a:t>4 /</a:t>
            </a:r>
            <a:r>
              <a:rPr lang="cs-CZ" sz="2400" b="1" strike="noStrike" spc="-1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lang="cs-CZ" sz="2400" b="1" strike="noStrike" spc="-1">
                <a:solidFill>
                  <a:srgbClr val="000000"/>
                </a:solidFill>
                <a:latin typeface="Source Sans Pro"/>
                <a:ea typeface="Microsoft YaHei"/>
              </a:rPr>
              <a:t>Název čtvrté části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>
                <a:solidFill>
                  <a:srgbClr val="87B919"/>
                </a:solidFill>
                <a:latin typeface="Source Sans Pro"/>
                <a:ea typeface="Microsoft YaHei"/>
              </a:rPr>
              <a:t>5 /</a:t>
            </a:r>
            <a:r>
              <a:rPr lang="cs-CZ" sz="2400" b="1" strike="noStrike" spc="-1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lang="cs-CZ" sz="2400" b="1" strike="noStrike" spc="-1">
                <a:solidFill>
                  <a:srgbClr val="000000"/>
                </a:solidFill>
                <a:latin typeface="Source Sans Pro"/>
                <a:ea typeface="Microsoft YaHei"/>
              </a:rPr>
              <a:t>Název páté části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5280" cy="60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spc="-1">
                <a:solidFill>
                  <a:srgbClr val="87B919"/>
                </a:solidFill>
                <a:latin typeface="Source Sans Pro"/>
                <a:ea typeface="DejaVu Sans"/>
              </a:rPr>
              <a:t>1 / Název první části</a:t>
            </a:r>
            <a:endParaRPr lang="cs-CZ" sz="4000" b="0" strike="noStrike" spc="-1">
              <a:solidFill>
                <a:srgbClr val="87B919"/>
              </a:solidFill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7280" cy="263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30000"/>
              </a:lnSpc>
              <a:spcBef>
                <a:spcPts val="1060"/>
              </a:spcBef>
            </a:pPr>
            <a:r>
              <a:rPr lang="cs-CZ" sz="1500" b="0" strike="noStrike" spc="-1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lang="cs-CZ" sz="1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19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b="0" strike="noStrike" spc="-1">
                <a:solidFill>
                  <a:srgbClr val="87B919"/>
                </a:solidFill>
                <a:latin typeface="Source Sans Pro"/>
                <a:ea typeface="SourceSansPro-Light"/>
              </a:rPr>
              <a:t>NÁZEV PREZENTACE STŘEDNĚ DLOUHÝ</a:t>
            </a:r>
            <a:endParaRPr lang="cs-CZ" sz="1300" b="0" strike="noStrike" spc="-1">
              <a:solidFill>
                <a:srgbClr val="87B919"/>
              </a:solidFill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920" cy="54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87B919"/>
                </a:solidFill>
                <a:latin typeface="Source Sans Pro"/>
                <a:ea typeface="DejaVu Sans"/>
              </a:rPr>
              <a:t>1 / Název první části</a:t>
            </a:r>
            <a:endParaRPr lang="cs-CZ" sz="3600" b="0" strike="noStrike" spc="-1">
              <a:solidFill>
                <a:srgbClr val="87B919"/>
              </a:solidFill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920" cy="100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200" b="0" strike="noStrike" spc="-1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lang="cs-CZ" sz="2200" b="0" strike="noStrike" spc="-1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1280" cy="59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cs-CZ" sz="1500" b="0" strike="noStrike" spc="-1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lang="cs-CZ" sz="1500" b="0" strike="noStrike" spc="-1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lang="cs-CZ" sz="1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6640" cy="19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b="0" strike="noStrike" spc="-1">
                <a:solidFill>
                  <a:srgbClr val="87B919"/>
                </a:solidFill>
                <a:latin typeface="Source Sans Pro"/>
                <a:ea typeface="SourceSansPro-Light"/>
              </a:rPr>
              <a:t>NÁZEV PREZENTACE STŘEDNĚ DLOUHÝ</a:t>
            </a:r>
            <a:endParaRPr lang="cs-CZ" sz="1300" b="0" strike="noStrike" spc="-1">
              <a:solidFill>
                <a:srgbClr val="87B919"/>
              </a:solidFill>
              <a:latin typeface="Source Sans Pro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920" cy="54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87B919"/>
                </a:solidFill>
                <a:latin typeface="Source Sans Pro"/>
                <a:ea typeface="DejaVu Sans"/>
              </a:rPr>
              <a:t>1 / Název první části</a:t>
            </a:r>
            <a:endParaRPr lang="cs-CZ" sz="3600" b="0" strike="noStrike" spc="-1">
              <a:solidFill>
                <a:srgbClr val="87B919"/>
              </a:solidFill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7120" cy="134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200" b="0" strike="noStrike" spc="-1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lang="cs-CZ" sz="2200" b="0" strike="noStrike" spc="-1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9120" cy="11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cs-CZ" sz="1500" b="0" strike="noStrike" spc="-1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lang="cs-CZ" sz="1500" b="0" strike="noStrike" spc="-1">
              <a:latin typeface="Arial"/>
            </a:endParaRPr>
          </a:p>
        </p:txBody>
      </p:sp>
      <p:pic>
        <p:nvPicPr>
          <p:cNvPr id="172" name="Obrázek 171"/>
          <p:cNvPicPr/>
          <p:nvPr/>
        </p:nvPicPr>
        <p:blipFill>
          <a:blip r:embed="rId2"/>
          <a:stretch/>
        </p:blipFill>
        <p:spPr>
          <a:xfrm>
            <a:off x="5457960" y="-9720"/>
            <a:ext cx="4621320" cy="567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87B919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solidFill>
                <a:srgbClr val="87B919"/>
              </a:solid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b="0" strike="noStrike" spc="-1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lang="cs-CZ" sz="1600" b="0" strike="noStrike" spc="-1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87B91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187</Words>
  <Application>Microsoft Office PowerPoint</Application>
  <PresentationFormat>Vlastní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7</vt:i4>
      </vt:variant>
    </vt:vector>
  </HeadingPairs>
  <TitlesOfParts>
    <vt:vector size="20" baseType="lpstr">
      <vt:lpstr>Microsoft YaHei</vt:lpstr>
      <vt:lpstr>Arial</vt:lpstr>
      <vt:lpstr>DejaVu Sans</vt:lpstr>
      <vt:lpstr>Libre Baskerville</vt:lpstr>
      <vt:lpstr>LibreBaskerville-Regular</vt:lpstr>
      <vt:lpstr>Source Sans Pro</vt:lpstr>
      <vt:lpstr>SourceSansPro-Light</vt:lpstr>
      <vt:lpstr>Symbol</vt:lpstr>
      <vt:lpstr>Wingdings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Vlasta Borůvková Buková</dc:creator>
  <dc:description/>
  <cp:lastModifiedBy>Vlasta Borůvková Buková</cp:lastModifiedBy>
  <cp:revision>46</cp:revision>
  <dcterms:created xsi:type="dcterms:W3CDTF">2019-09-03T10:06:13Z</dcterms:created>
  <dcterms:modified xsi:type="dcterms:W3CDTF">2023-05-11T06:35:33Z</dcterms:modified>
  <dc:language>cs-CZ</dc:language>
</cp:coreProperties>
</file>