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0080625" cy="5670550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0" d="100"/>
          <a:sy n="130" d="100"/>
        </p:scale>
        <p:origin x="69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7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3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4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3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5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0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1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2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640" cy="946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r>
              <a:rPr lang="cs-CZ" sz="18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cs-CZ" sz="44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640" cy="946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r>
              <a:rPr lang="cs-CZ" sz="18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tIns="0" rIns="0" bIns="0">
            <a:normAutofit fontScale="56000"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Sedmá úroveň</a:t>
            </a: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</p:spPr>
        <p:txBody>
          <a:bodyPr lIns="0" tIns="0" rIns="0" bIns="0">
            <a:normAutofit fontScale="56000"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cs-CZ" sz="44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ustomShape 1"/>
          <p:cNvSpPr/>
          <p:nvPr/>
        </p:nvSpPr>
        <p:spPr>
          <a:xfrm>
            <a:off x="3528000" y="2732040"/>
            <a:ext cx="5543280" cy="974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00" b="1" strike="noStrike" spc="-1">
                <a:solidFill>
                  <a:srgbClr val="87B919"/>
                </a:solidFill>
                <a:latin typeface="Source Sans Pro"/>
                <a:ea typeface="DejaVu Sans"/>
              </a:rPr>
              <a:t>Název prezentace středně dlouhý</a:t>
            </a:r>
            <a:endParaRPr lang="cs-CZ" sz="3200" b="0" strike="noStrike" spc="-1">
              <a:solidFill>
                <a:srgbClr val="87B919"/>
              </a:solidFill>
              <a:latin typeface="Arial"/>
            </a:endParaRPr>
          </a:p>
        </p:txBody>
      </p:sp>
      <p:sp>
        <p:nvSpPr>
          <p:cNvPr id="154" name="CustomShape 2"/>
          <p:cNvSpPr/>
          <p:nvPr/>
        </p:nvSpPr>
        <p:spPr>
          <a:xfrm>
            <a:off x="3528000" y="4426200"/>
            <a:ext cx="4751280" cy="54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2000" b="1" strike="noStrike" spc="-1">
                <a:solidFill>
                  <a:srgbClr val="000000"/>
                </a:solidFill>
                <a:latin typeface="Source Sans Pro"/>
                <a:ea typeface="DejaVu Sans"/>
              </a:rPr>
              <a:t>prof. Ing. Jméno Příjmení, Ph.D.</a:t>
            </a:r>
            <a:endParaRPr lang="cs-CZ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1600" b="0" strike="noStrike" spc="-1">
                <a:solidFill>
                  <a:srgbClr val="666666"/>
                </a:solidFill>
                <a:latin typeface="Source Sans Pro"/>
                <a:ea typeface="DejaVu Sans"/>
              </a:rPr>
              <a:t>Odbor marketingu a komunikace</a:t>
            </a:r>
            <a:endParaRPr lang="cs-CZ" sz="1600" b="0" strike="noStrike" spc="-1">
              <a:latin typeface="Arial"/>
            </a:endParaRPr>
          </a:p>
        </p:txBody>
      </p:sp>
      <p:sp>
        <p:nvSpPr>
          <p:cNvPr id="155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87B91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CustomShape 1"/>
          <p:cNvSpPr/>
          <p:nvPr/>
        </p:nvSpPr>
        <p:spPr>
          <a:xfrm>
            <a:off x="3528000" y="2444040"/>
            <a:ext cx="5543280" cy="974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00" b="1" strike="noStrike" spc="-1">
                <a:solidFill>
                  <a:srgbClr val="87B919"/>
                </a:solidFill>
                <a:latin typeface="Source Sans Pro"/>
                <a:ea typeface="DejaVu Sans"/>
              </a:rPr>
              <a:t>Název prezentace středně dlouhý</a:t>
            </a:r>
            <a:endParaRPr lang="cs-CZ" sz="3200" b="0" strike="noStrike" spc="-1">
              <a:solidFill>
                <a:srgbClr val="87B919"/>
              </a:solidFill>
              <a:latin typeface="Arial"/>
            </a:endParaRPr>
          </a:p>
        </p:txBody>
      </p:sp>
      <p:sp>
        <p:nvSpPr>
          <p:cNvPr id="157" name="CustomShape 2"/>
          <p:cNvSpPr/>
          <p:nvPr/>
        </p:nvSpPr>
        <p:spPr>
          <a:xfrm>
            <a:off x="3528000" y="4426200"/>
            <a:ext cx="4751280" cy="54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2000" b="1" strike="noStrike" spc="-1">
                <a:solidFill>
                  <a:srgbClr val="000000"/>
                </a:solidFill>
                <a:latin typeface="Source Sans Pro"/>
                <a:ea typeface="DejaVu Sans"/>
              </a:rPr>
              <a:t>prof. Ing. Jméno Příjmení, Ph.D.</a:t>
            </a:r>
            <a:endParaRPr lang="cs-CZ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1600" b="0" strike="noStrike" spc="-1">
                <a:solidFill>
                  <a:srgbClr val="666666"/>
                </a:solidFill>
                <a:latin typeface="Source Sans Pro"/>
                <a:ea typeface="DejaVu Sans"/>
              </a:rPr>
              <a:t>Odbor marketingu a komunikace</a:t>
            </a:r>
            <a:endParaRPr lang="cs-CZ" sz="1600" b="0" strike="noStrike" spc="-1">
              <a:latin typeface="Arial"/>
            </a:endParaRPr>
          </a:p>
        </p:txBody>
      </p:sp>
      <p:sp>
        <p:nvSpPr>
          <p:cNvPr id="158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87B91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9" name="CustomShape 4"/>
          <p:cNvSpPr/>
          <p:nvPr/>
        </p:nvSpPr>
        <p:spPr>
          <a:xfrm>
            <a:off x="3570480" y="3541320"/>
            <a:ext cx="4751280" cy="24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1600" b="0" strike="noStrike" spc="-1">
                <a:solidFill>
                  <a:srgbClr val="666666"/>
                </a:solidFill>
                <a:latin typeface="Source Sans Pro"/>
                <a:ea typeface="DejaVu Sans"/>
              </a:rPr>
              <a:t>1. 2. 2019</a:t>
            </a:r>
            <a:endParaRPr lang="cs-CZ" sz="1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803520" y="432000"/>
            <a:ext cx="1499760" cy="57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00" b="1" strike="noStrike" spc="-1">
                <a:solidFill>
                  <a:srgbClr val="87B919"/>
                </a:solidFill>
                <a:latin typeface="Source Sans Pro"/>
                <a:ea typeface="DejaVu Sans"/>
              </a:rPr>
              <a:t>Obsah</a:t>
            </a:r>
            <a:endParaRPr lang="cs-CZ" sz="3200" b="0" strike="noStrike" spc="-1">
              <a:solidFill>
                <a:srgbClr val="87B919"/>
              </a:solidFill>
              <a:latin typeface="Arial"/>
            </a:endParaRPr>
          </a:p>
        </p:txBody>
      </p:sp>
      <p:sp>
        <p:nvSpPr>
          <p:cNvPr id="161" name="CustomShape 2"/>
          <p:cNvSpPr/>
          <p:nvPr/>
        </p:nvSpPr>
        <p:spPr>
          <a:xfrm>
            <a:off x="2592000" y="1152000"/>
            <a:ext cx="6119280" cy="3116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cs-CZ" sz="2400" b="1" strike="noStrike" spc="-1">
                <a:solidFill>
                  <a:srgbClr val="87B919"/>
                </a:solidFill>
                <a:latin typeface="Source Sans Pro"/>
                <a:ea typeface="Microsoft YaHei"/>
              </a:rPr>
              <a:t>1 /</a:t>
            </a:r>
            <a:r>
              <a:rPr lang="cs-CZ" sz="2400" b="1" strike="noStrike" spc="-1">
                <a:solidFill>
                  <a:srgbClr val="EA7500"/>
                </a:solidFill>
                <a:latin typeface="Source Sans Pro"/>
                <a:ea typeface="Microsoft YaHei"/>
              </a:rPr>
              <a:t>	</a:t>
            </a:r>
            <a:r>
              <a:rPr lang="cs-CZ" sz="2400" b="1" strike="noStrike" spc="-1">
                <a:solidFill>
                  <a:srgbClr val="000000"/>
                </a:solidFill>
                <a:latin typeface="Source Sans Pro"/>
                <a:ea typeface="Microsoft YaHei"/>
              </a:rPr>
              <a:t>Název první části</a:t>
            </a:r>
            <a:endParaRPr lang="cs-CZ" sz="2400" b="0" strike="noStrike" spc="-1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cs-CZ" sz="2400" b="1" strike="noStrike" spc="-1">
                <a:solidFill>
                  <a:srgbClr val="87B919"/>
                </a:solidFill>
                <a:latin typeface="Source Sans Pro"/>
                <a:ea typeface="Microsoft YaHei"/>
              </a:rPr>
              <a:t>2 /</a:t>
            </a:r>
            <a:r>
              <a:rPr lang="cs-CZ" sz="2400" b="1" strike="noStrike" spc="-1">
                <a:solidFill>
                  <a:srgbClr val="EA7500"/>
                </a:solidFill>
                <a:latin typeface="Source Sans Pro"/>
                <a:ea typeface="Microsoft YaHei"/>
              </a:rPr>
              <a:t>	</a:t>
            </a:r>
            <a:r>
              <a:rPr lang="cs-CZ" sz="2400" b="1" strike="noStrike" spc="-1">
                <a:solidFill>
                  <a:srgbClr val="000000"/>
                </a:solidFill>
                <a:latin typeface="Source Sans Pro"/>
                <a:ea typeface="Microsoft YaHei"/>
              </a:rPr>
              <a:t>Název druhé části</a:t>
            </a:r>
            <a:endParaRPr lang="cs-CZ" sz="2400" b="0" strike="noStrike" spc="-1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cs-CZ" sz="2400" b="1" strike="noStrike" spc="-1">
                <a:solidFill>
                  <a:srgbClr val="87B919"/>
                </a:solidFill>
                <a:latin typeface="Source Sans Pro"/>
                <a:ea typeface="Microsoft YaHei"/>
              </a:rPr>
              <a:t>3 /</a:t>
            </a:r>
            <a:r>
              <a:rPr lang="cs-CZ" sz="2400" b="1" strike="noStrike" spc="-1">
                <a:solidFill>
                  <a:srgbClr val="EA7500"/>
                </a:solidFill>
                <a:latin typeface="Source Sans Pro"/>
                <a:ea typeface="Microsoft YaHei"/>
              </a:rPr>
              <a:t>	</a:t>
            </a:r>
            <a:r>
              <a:rPr lang="cs-CZ" sz="2400" b="1" strike="noStrike" spc="-1">
                <a:solidFill>
                  <a:srgbClr val="000000"/>
                </a:solidFill>
                <a:latin typeface="Source Sans Pro"/>
                <a:ea typeface="Microsoft YaHei"/>
              </a:rPr>
              <a:t>Název třetí části</a:t>
            </a:r>
            <a:endParaRPr lang="cs-CZ" sz="2400" b="0" strike="noStrike" spc="-1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cs-CZ" sz="2400" b="1" strike="noStrike" spc="-1">
                <a:solidFill>
                  <a:srgbClr val="87B919"/>
                </a:solidFill>
                <a:latin typeface="Source Sans Pro"/>
                <a:ea typeface="Microsoft YaHei"/>
              </a:rPr>
              <a:t>4 /</a:t>
            </a:r>
            <a:r>
              <a:rPr lang="cs-CZ" sz="2400" b="1" strike="noStrike" spc="-1">
                <a:solidFill>
                  <a:srgbClr val="EA7500"/>
                </a:solidFill>
                <a:latin typeface="Source Sans Pro"/>
                <a:ea typeface="Microsoft YaHei"/>
              </a:rPr>
              <a:t>	</a:t>
            </a:r>
            <a:r>
              <a:rPr lang="cs-CZ" sz="2400" b="1" strike="noStrike" spc="-1">
                <a:solidFill>
                  <a:srgbClr val="000000"/>
                </a:solidFill>
                <a:latin typeface="Source Sans Pro"/>
                <a:ea typeface="Microsoft YaHei"/>
              </a:rPr>
              <a:t>Název čtvrté části</a:t>
            </a:r>
            <a:endParaRPr lang="cs-CZ" sz="2400" b="0" strike="noStrike" spc="-1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cs-CZ" sz="2400" b="1" strike="noStrike" spc="-1">
                <a:solidFill>
                  <a:srgbClr val="87B919"/>
                </a:solidFill>
                <a:latin typeface="Source Sans Pro"/>
                <a:ea typeface="Microsoft YaHei"/>
              </a:rPr>
              <a:t>5 /</a:t>
            </a:r>
            <a:r>
              <a:rPr lang="cs-CZ" sz="2400" b="1" strike="noStrike" spc="-1">
                <a:solidFill>
                  <a:srgbClr val="EA7500"/>
                </a:solidFill>
                <a:latin typeface="Source Sans Pro"/>
                <a:ea typeface="Microsoft YaHei"/>
              </a:rPr>
              <a:t>	</a:t>
            </a:r>
            <a:r>
              <a:rPr lang="cs-CZ" sz="2400" b="1" strike="noStrike" spc="-1">
                <a:solidFill>
                  <a:srgbClr val="000000"/>
                </a:solidFill>
                <a:latin typeface="Source Sans Pro"/>
                <a:ea typeface="Microsoft YaHei"/>
              </a:rPr>
              <a:t>Název páté části</a:t>
            </a:r>
            <a:endParaRPr lang="cs-CZ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cs-CZ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CustomShape 1"/>
          <p:cNvSpPr/>
          <p:nvPr/>
        </p:nvSpPr>
        <p:spPr>
          <a:xfrm>
            <a:off x="1656000" y="1152000"/>
            <a:ext cx="6335280" cy="609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4000" b="1" strike="noStrike" spc="-1">
                <a:solidFill>
                  <a:srgbClr val="87B919"/>
                </a:solidFill>
                <a:latin typeface="Source Sans Pro"/>
                <a:ea typeface="DejaVu Sans"/>
              </a:rPr>
              <a:t>1 / Název první části</a:t>
            </a:r>
            <a:endParaRPr lang="cs-CZ" sz="4000" b="0" strike="noStrike" spc="-1">
              <a:solidFill>
                <a:srgbClr val="87B919"/>
              </a:solidFill>
              <a:latin typeface="Arial"/>
            </a:endParaRPr>
          </a:p>
        </p:txBody>
      </p:sp>
      <p:sp>
        <p:nvSpPr>
          <p:cNvPr id="163" name="CustomShape 2"/>
          <p:cNvSpPr/>
          <p:nvPr/>
        </p:nvSpPr>
        <p:spPr>
          <a:xfrm>
            <a:off x="2340000" y="2010600"/>
            <a:ext cx="4967280" cy="2632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>
              <a:lnSpc>
                <a:spcPct val="130000"/>
              </a:lnSpc>
              <a:spcBef>
                <a:spcPts val="1060"/>
              </a:spcBef>
            </a:pPr>
            <a:r>
              <a:rPr lang="cs-CZ" sz="1500" b="0" strike="noStrike" spc="-1">
                <a:solidFill>
                  <a:srgbClr val="000000"/>
                </a:solidFill>
                <a:latin typeface="Libre Baskerville"/>
                <a:ea typeface="LibreBaskerville-Regular"/>
              </a:rPr>
              <a:t>Lorem ipsum dolor sit amet, consectetuer adipiscing elit. Etiam egestas wisi a erat. Maecenas sollicitudin.</a:t>
            </a:r>
            <a:endParaRPr lang="cs-CZ" sz="15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920" cy="198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1300" b="0" strike="noStrike" spc="-1">
                <a:solidFill>
                  <a:srgbClr val="87B919"/>
                </a:solidFill>
                <a:latin typeface="Source Sans Pro"/>
                <a:ea typeface="SourceSansPro-Light"/>
              </a:rPr>
              <a:t>NÁZEV PREZENTACE STŘEDNĚ DLOUHÝ</a:t>
            </a:r>
            <a:endParaRPr lang="cs-CZ" sz="1300" b="0" strike="noStrike" spc="-1">
              <a:solidFill>
                <a:srgbClr val="87B919"/>
              </a:solidFill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6478920" cy="548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600" b="1" strike="noStrike" spc="-1">
                <a:solidFill>
                  <a:srgbClr val="87B919"/>
                </a:solidFill>
                <a:latin typeface="Source Sans Pro"/>
                <a:ea typeface="DejaVu Sans"/>
              </a:rPr>
              <a:t>1 / Název první části</a:t>
            </a:r>
            <a:endParaRPr lang="cs-CZ" sz="3600" b="0" strike="noStrike" spc="-1">
              <a:solidFill>
                <a:srgbClr val="87B919"/>
              </a:solidFill>
              <a:latin typeface="Arial"/>
            </a:endParaRPr>
          </a:p>
        </p:txBody>
      </p:sp>
      <p:sp>
        <p:nvSpPr>
          <p:cNvPr id="166" name="CustomShape 3"/>
          <p:cNvSpPr/>
          <p:nvPr/>
        </p:nvSpPr>
        <p:spPr>
          <a:xfrm>
            <a:off x="1190160" y="1256760"/>
            <a:ext cx="6478920" cy="1005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2200" b="0" strike="noStrike" spc="-1">
                <a:solidFill>
                  <a:srgbClr val="000000"/>
                </a:solidFill>
                <a:latin typeface="Source Sans Pro"/>
                <a:ea typeface="DejaVu Sans"/>
              </a:rPr>
              <a:t>Abstrakt lorem ipsum dolor sit amet, consectetuer adipiscing elit. Etiam egestas wisi a erat. Maecenas sollicitudin.</a:t>
            </a:r>
            <a:endParaRPr lang="cs-CZ" sz="2200" b="0" strike="noStrike" spc="-1">
              <a:latin typeface="Arial"/>
            </a:endParaRPr>
          </a:p>
        </p:txBody>
      </p:sp>
      <p:sp>
        <p:nvSpPr>
          <p:cNvPr id="167" name="CustomShape 4"/>
          <p:cNvSpPr/>
          <p:nvPr/>
        </p:nvSpPr>
        <p:spPr>
          <a:xfrm>
            <a:off x="1190160" y="2700000"/>
            <a:ext cx="6191280" cy="59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30000"/>
              </a:lnSpc>
            </a:pPr>
            <a:r>
              <a:rPr lang="cs-CZ" sz="1500" b="0" strike="noStrike" spc="-1">
                <a:solidFill>
                  <a:srgbClr val="666666"/>
                </a:solidFill>
                <a:latin typeface="Libre Baskerville"/>
                <a:ea typeface="DejaVu Sans"/>
              </a:rPr>
              <a:t>Lorem ipsum dolor sit amet, consectetuer adipiscing elit.</a:t>
            </a:r>
            <a:br/>
            <a:r>
              <a:rPr lang="cs-CZ" sz="1500" b="0" strike="noStrike" spc="-1">
                <a:solidFill>
                  <a:srgbClr val="666666"/>
                </a:solidFill>
                <a:latin typeface="Libre Baskerville"/>
                <a:ea typeface="DejaVu Sans"/>
              </a:rPr>
              <a:t>Etiam egestas wisi a erat. Maecenas sollicitudin.</a:t>
            </a:r>
            <a:endParaRPr lang="cs-CZ" sz="15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1"/>
          <p:cNvSpPr/>
          <p:nvPr/>
        </p:nvSpPr>
        <p:spPr>
          <a:xfrm>
            <a:off x="566640" y="226080"/>
            <a:ext cx="4976640" cy="198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1300" b="0" strike="noStrike" spc="-1">
                <a:solidFill>
                  <a:srgbClr val="87B919"/>
                </a:solidFill>
                <a:latin typeface="Source Sans Pro"/>
                <a:ea typeface="SourceSansPro-Light"/>
              </a:rPr>
              <a:t>NÁZEV PREZENTACE STŘEDNĚ DLOUHÝ</a:t>
            </a:r>
            <a:endParaRPr lang="cs-CZ" sz="1300" b="0" strike="noStrike" spc="-1">
              <a:solidFill>
                <a:srgbClr val="87B919"/>
              </a:solidFill>
              <a:latin typeface="Source Sans Pro"/>
            </a:endParaRPr>
          </a:p>
        </p:txBody>
      </p:sp>
      <p:sp>
        <p:nvSpPr>
          <p:cNvPr id="169" name="CustomShape 2"/>
          <p:cNvSpPr/>
          <p:nvPr/>
        </p:nvSpPr>
        <p:spPr>
          <a:xfrm>
            <a:off x="566640" y="504000"/>
            <a:ext cx="6478920" cy="548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600" b="1" strike="noStrike" spc="-1">
                <a:solidFill>
                  <a:srgbClr val="87B919"/>
                </a:solidFill>
                <a:latin typeface="Source Sans Pro"/>
                <a:ea typeface="DejaVu Sans"/>
              </a:rPr>
              <a:t>1 / Název první části</a:t>
            </a:r>
            <a:endParaRPr lang="cs-CZ" sz="3600" b="0" strike="noStrike" spc="-1">
              <a:solidFill>
                <a:srgbClr val="87B919"/>
              </a:solidFill>
              <a:latin typeface="Arial"/>
            </a:endParaRPr>
          </a:p>
        </p:txBody>
      </p:sp>
      <p:sp>
        <p:nvSpPr>
          <p:cNvPr id="170" name="CustomShape 3"/>
          <p:cNvSpPr/>
          <p:nvPr/>
        </p:nvSpPr>
        <p:spPr>
          <a:xfrm>
            <a:off x="1190160" y="1256760"/>
            <a:ext cx="3777120" cy="1340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2200" b="0" strike="noStrike" spc="-1">
                <a:solidFill>
                  <a:srgbClr val="000000"/>
                </a:solidFill>
                <a:latin typeface="Source Sans Pro"/>
                <a:ea typeface="DejaVu Sans"/>
              </a:rPr>
              <a:t>Abstrakt lorem ipsum dolor sit amet, consectetuer adipiscing elit. Etiam egestas wisi a erat. Maecenas sollicitudin.</a:t>
            </a:r>
            <a:endParaRPr lang="cs-CZ" sz="2200" b="0" strike="noStrike" spc="-1">
              <a:latin typeface="Arial"/>
            </a:endParaRPr>
          </a:p>
        </p:txBody>
      </p:sp>
      <p:sp>
        <p:nvSpPr>
          <p:cNvPr id="171" name="CustomShape 4"/>
          <p:cNvSpPr/>
          <p:nvPr/>
        </p:nvSpPr>
        <p:spPr>
          <a:xfrm>
            <a:off x="1190160" y="2988000"/>
            <a:ext cx="3849120" cy="1186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30000"/>
              </a:lnSpc>
            </a:pPr>
            <a:r>
              <a:rPr lang="cs-CZ" sz="1500" b="0" strike="noStrike" spc="-1">
                <a:solidFill>
                  <a:srgbClr val="666666"/>
                </a:solidFill>
                <a:latin typeface="Libre Baskerville"/>
                <a:ea typeface="DejaVu Sans"/>
              </a:rPr>
              <a:t>Lorem ipsum dolor sit amet, consectetuer adipiscing elit. Etiam egestas wisi a erat. Maecenas sollicitudin.</a:t>
            </a:r>
            <a:endParaRPr lang="cs-CZ" sz="1500" b="0" strike="noStrike" spc="-1">
              <a:latin typeface="Arial"/>
            </a:endParaRPr>
          </a:p>
        </p:txBody>
      </p:sp>
      <p:pic>
        <p:nvPicPr>
          <p:cNvPr id="172" name="Obrázek 171"/>
          <p:cNvPicPr/>
          <p:nvPr/>
        </p:nvPicPr>
        <p:blipFill>
          <a:blip r:embed="rId2"/>
          <a:stretch/>
        </p:blipFill>
        <p:spPr>
          <a:xfrm>
            <a:off x="5457960" y="-9720"/>
            <a:ext cx="4621320" cy="5679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3528000" y="2012040"/>
            <a:ext cx="4247280" cy="48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00" b="0" strike="noStrike" spc="-1">
                <a:solidFill>
                  <a:srgbClr val="87B919"/>
                </a:solidFill>
                <a:latin typeface="Source Sans Pro"/>
                <a:ea typeface="DejaVu Sans"/>
              </a:rPr>
              <a:t>Děkuji za pozornost</a:t>
            </a:r>
            <a:endParaRPr lang="cs-CZ" sz="3200" b="0" strike="noStrike" spc="-1">
              <a:solidFill>
                <a:srgbClr val="87B919"/>
              </a:solidFill>
              <a:latin typeface="Arial"/>
            </a:endParaRPr>
          </a:p>
        </p:txBody>
      </p:sp>
      <p:sp>
        <p:nvSpPr>
          <p:cNvPr id="174" name="CustomShape 2"/>
          <p:cNvSpPr/>
          <p:nvPr/>
        </p:nvSpPr>
        <p:spPr>
          <a:xfrm>
            <a:off x="3528000" y="3456000"/>
            <a:ext cx="4751280" cy="54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2000" b="1" strike="noStrike" spc="-1">
                <a:solidFill>
                  <a:srgbClr val="000000"/>
                </a:solidFill>
                <a:latin typeface="Source Sans Pro"/>
                <a:ea typeface="DejaVu Sans"/>
              </a:rPr>
              <a:t>prof. Ing. Jméno Příjmení, Ph.D.</a:t>
            </a:r>
            <a:endParaRPr lang="cs-CZ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1600" b="0" strike="noStrike" spc="-1">
                <a:solidFill>
                  <a:srgbClr val="666666"/>
                </a:solidFill>
                <a:latin typeface="Source Sans Pro"/>
                <a:ea typeface="DejaVu Sans"/>
              </a:rPr>
              <a:t>Odbor marketingu a komunikace</a:t>
            </a:r>
            <a:endParaRPr lang="cs-CZ" sz="1600" b="0" strike="noStrike" spc="-1">
              <a:latin typeface="Arial"/>
            </a:endParaRPr>
          </a:p>
        </p:txBody>
      </p:sp>
      <p:sp>
        <p:nvSpPr>
          <p:cNvPr id="175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87B91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6" name="CustomShape 4"/>
          <p:cNvSpPr/>
          <p:nvPr/>
        </p:nvSpPr>
        <p:spPr>
          <a:xfrm>
            <a:off x="3528000" y="4462200"/>
            <a:ext cx="4751280" cy="609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2000" b="0" strike="noStrike" spc="-1">
                <a:solidFill>
                  <a:srgbClr val="000000"/>
                </a:solidFill>
                <a:latin typeface="Source Sans Pro"/>
                <a:ea typeface="SourceSansPro-Light"/>
              </a:rPr>
              <a:t>jmeno.prijmeni@utb.cz</a:t>
            </a:r>
            <a:endParaRPr lang="cs-CZ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000" b="0" strike="noStrike" spc="-1">
                <a:solidFill>
                  <a:srgbClr val="000000"/>
                </a:solidFill>
                <a:latin typeface="Source Sans Pro"/>
                <a:ea typeface="SourceSansPro-Light"/>
              </a:rPr>
              <a:t>www.utb.cz</a:t>
            </a:r>
            <a:endParaRPr lang="cs-CZ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</TotalTime>
  <Words>187</Words>
  <Application>Microsoft Office PowerPoint</Application>
  <PresentationFormat>Vlastní</PresentationFormat>
  <Paragraphs>28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7</vt:i4>
      </vt:variant>
    </vt:vector>
  </HeadingPairs>
  <TitlesOfParts>
    <vt:vector size="20" baseType="lpstr">
      <vt:lpstr>Microsoft YaHei</vt:lpstr>
      <vt:lpstr>Arial</vt:lpstr>
      <vt:lpstr>DejaVu Sans</vt:lpstr>
      <vt:lpstr>Libre Baskerville</vt:lpstr>
      <vt:lpstr>LibreBaskerville-Regular</vt:lpstr>
      <vt:lpstr>Source Sans Pro</vt:lpstr>
      <vt:lpstr>SourceSansPro-Light</vt:lpstr>
      <vt:lpstr>Symbol</vt:lpstr>
      <vt:lpstr>Wingdings</vt:lpstr>
      <vt:lpstr>Office Theme</vt:lpstr>
      <vt:lpstr>Office Theme</vt:lpstr>
      <vt:lpstr>Office Theme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Vlasta Borůvková Buková</dc:creator>
  <dc:description/>
  <cp:lastModifiedBy>Vlasta Borůvková Buková</cp:lastModifiedBy>
  <cp:revision>46</cp:revision>
  <dcterms:created xsi:type="dcterms:W3CDTF">2019-09-03T10:06:13Z</dcterms:created>
  <dcterms:modified xsi:type="dcterms:W3CDTF">2023-05-11T06:35:33Z</dcterms:modified>
  <dc:language>cs-CZ</dc:language>
</cp:coreProperties>
</file>