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theme/theme3.xml" ContentType="application/vnd.openxmlformats-officedocument.theme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1" r:id="rId2"/>
    <p:sldMasterId id="2147483674" r:id="rId3"/>
    <p:sldMasterId id="2147483687" r:id="rId4"/>
  </p:sld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</p:sldIdLst>
  <p:sldSz cx="10080625" cy="5670550"/>
  <p:notesSz cx="7559675" cy="10691813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30" d="100"/>
          <a:sy n="130" d="100"/>
        </p:scale>
        <p:origin x="696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 type="body"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 type="body"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 type="body"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 type="body"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 type="body"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  <p:sp>
        <p:nvSpPr>
          <p:cNvPr id="41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  <p:sp>
        <p:nvSpPr>
          <p:cNvPr id="4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  <p:sp>
        <p:nvSpPr>
          <p:cNvPr id="4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46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  <p:sp>
        <p:nvSpPr>
          <p:cNvPr id="50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51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52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  <p:sp>
        <p:nvSpPr>
          <p:cNvPr id="54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55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56" name="PlaceHolder 4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  <p:sp>
        <p:nvSpPr>
          <p:cNvPr id="58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59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60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  <p:sp>
        <p:nvSpPr>
          <p:cNvPr id="62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63" name="PlaceHolder 3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  <p:sp>
        <p:nvSpPr>
          <p:cNvPr id="6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66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67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68" name="PlaceHolder 5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  <p:sp>
        <p:nvSpPr>
          <p:cNvPr id="70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71" name="PlaceHolder 3"/>
          <p:cNvSpPr>
            <a:spLocks noGrp="1"/>
          </p:cNvSpPr>
          <p:nvPr>
            <p:ph type="body"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72" name="PlaceHolder 4"/>
          <p:cNvSpPr>
            <a:spLocks noGrp="1"/>
          </p:cNvSpPr>
          <p:nvPr>
            <p:ph type="body"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73" name="PlaceHolder 5"/>
          <p:cNvSpPr>
            <a:spLocks noGrp="1"/>
          </p:cNvSpPr>
          <p:nvPr>
            <p:ph type="body"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74" name="PlaceHolder 6"/>
          <p:cNvSpPr>
            <a:spLocks noGrp="1"/>
          </p:cNvSpPr>
          <p:nvPr>
            <p:ph type="body"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75" name="PlaceHolder 7"/>
          <p:cNvSpPr>
            <a:spLocks noGrp="1"/>
          </p:cNvSpPr>
          <p:nvPr>
            <p:ph type="body"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  <p:sp>
        <p:nvSpPr>
          <p:cNvPr id="80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  <p:sp>
        <p:nvSpPr>
          <p:cNvPr id="82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  <p:sp>
        <p:nvSpPr>
          <p:cNvPr id="84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85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  <p:sp>
        <p:nvSpPr>
          <p:cNvPr id="89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90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91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  <p:sp>
        <p:nvSpPr>
          <p:cNvPr id="9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94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95" name="PlaceHolder 4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  <p:sp>
        <p:nvSpPr>
          <p:cNvPr id="97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98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99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  <p:sp>
        <p:nvSpPr>
          <p:cNvPr id="10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102" name="PlaceHolder 3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  <p:sp>
        <p:nvSpPr>
          <p:cNvPr id="104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105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106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107" name="PlaceHolder 5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  <p:sp>
        <p:nvSpPr>
          <p:cNvPr id="109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110" name="PlaceHolder 3"/>
          <p:cNvSpPr>
            <a:spLocks noGrp="1"/>
          </p:cNvSpPr>
          <p:nvPr>
            <p:ph type="body"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111" name="PlaceHolder 4"/>
          <p:cNvSpPr>
            <a:spLocks noGrp="1"/>
          </p:cNvSpPr>
          <p:nvPr>
            <p:ph type="body"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112" name="PlaceHolder 5"/>
          <p:cNvSpPr>
            <a:spLocks noGrp="1"/>
          </p:cNvSpPr>
          <p:nvPr>
            <p:ph type="body"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113" name="PlaceHolder 6"/>
          <p:cNvSpPr>
            <a:spLocks noGrp="1"/>
          </p:cNvSpPr>
          <p:nvPr>
            <p:ph type="body"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114" name="PlaceHolder 7"/>
          <p:cNvSpPr>
            <a:spLocks noGrp="1"/>
          </p:cNvSpPr>
          <p:nvPr>
            <p:ph type="body"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  <p:sp>
        <p:nvSpPr>
          <p:cNvPr id="118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  <p:sp>
        <p:nvSpPr>
          <p:cNvPr id="120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  <p:sp>
        <p:nvSpPr>
          <p:cNvPr id="122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123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  <p:sp>
        <p:nvSpPr>
          <p:cNvPr id="127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128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129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  <p:sp>
        <p:nvSpPr>
          <p:cNvPr id="13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132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133" name="PlaceHolder 4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  <p:sp>
        <p:nvSpPr>
          <p:cNvPr id="13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136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137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  <p:sp>
        <p:nvSpPr>
          <p:cNvPr id="139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140" name="PlaceHolder 3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  <p:sp>
        <p:nvSpPr>
          <p:cNvPr id="142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143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144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145" name="PlaceHolder 5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  <p:sp>
        <p:nvSpPr>
          <p:cNvPr id="147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148" name="PlaceHolder 3"/>
          <p:cNvSpPr>
            <a:spLocks noGrp="1"/>
          </p:cNvSpPr>
          <p:nvPr>
            <p:ph type="body"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149" name="PlaceHolder 4"/>
          <p:cNvSpPr>
            <a:spLocks noGrp="1"/>
          </p:cNvSpPr>
          <p:nvPr>
            <p:ph type="body"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150" name="PlaceHolder 5"/>
          <p:cNvSpPr>
            <a:spLocks noGrp="1"/>
          </p:cNvSpPr>
          <p:nvPr>
            <p:ph type="body"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151" name="PlaceHolder 6"/>
          <p:cNvSpPr>
            <a:spLocks noGrp="1"/>
          </p:cNvSpPr>
          <p:nvPr>
            <p:ph type="body"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152" name="PlaceHolder 7"/>
          <p:cNvSpPr>
            <a:spLocks noGrp="1"/>
          </p:cNvSpPr>
          <p:nvPr>
            <p:ph type="body"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cs-CZ" sz="4400" b="0" strike="noStrike" spc="-1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cs-CZ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slideLayout" Target="../slideLayouts/slideLayout36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4.xml"/><Relationship Id="rId13" Type="http://schemas.openxmlformats.org/officeDocument/2006/relationships/theme" Target="../theme/theme4.xml"/><Relationship Id="rId3" Type="http://schemas.openxmlformats.org/officeDocument/2006/relationships/slideLayout" Target="../slideLayouts/slideLayout39.xml"/><Relationship Id="rId7" Type="http://schemas.openxmlformats.org/officeDocument/2006/relationships/slideLayout" Target="../slideLayouts/slideLayout43.xml"/><Relationship Id="rId12" Type="http://schemas.openxmlformats.org/officeDocument/2006/relationships/slideLayout" Target="../slideLayouts/slideLayout48.xml"/><Relationship Id="rId2" Type="http://schemas.openxmlformats.org/officeDocument/2006/relationships/slideLayout" Target="../slideLayouts/slideLayout38.xml"/><Relationship Id="rId1" Type="http://schemas.openxmlformats.org/officeDocument/2006/relationships/slideLayout" Target="../slideLayouts/slideLayout37.xml"/><Relationship Id="rId6" Type="http://schemas.openxmlformats.org/officeDocument/2006/relationships/slideLayout" Target="../slideLayouts/slideLayout42.xml"/><Relationship Id="rId11" Type="http://schemas.openxmlformats.org/officeDocument/2006/relationships/slideLayout" Target="../slideLayouts/slideLayout47.xml"/><Relationship Id="rId5" Type="http://schemas.openxmlformats.org/officeDocument/2006/relationships/slideLayout" Target="../slideLayouts/slideLayout41.xml"/><Relationship Id="rId10" Type="http://schemas.openxmlformats.org/officeDocument/2006/relationships/slideLayout" Target="../slideLayouts/slideLayout46.xml"/><Relationship Id="rId4" Type="http://schemas.openxmlformats.org/officeDocument/2006/relationships/slideLayout" Target="../slideLayouts/slideLayout40.xml"/><Relationship Id="rId9" Type="http://schemas.openxmlformats.org/officeDocument/2006/relationships/slideLayout" Target="../slideLayouts/slideLayout4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5720"/>
            <a:ext cx="9071640" cy="946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r>
              <a:rPr lang="cs-CZ" sz="1800" b="0" strike="noStrike" spc="-1">
                <a:latin typeface="Arial"/>
              </a:rPr>
              <a:t>Klikněte pro úpravu formátu textu nadpisu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1800" b="0" strike="noStrike" spc="-1">
                <a:latin typeface="Arial"/>
              </a:rPr>
              <a:t>Klikněte pro úpravu formátu textu osnovy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cs-CZ" sz="1800" b="0" strike="noStrike" spc="-1">
                <a:latin typeface="Arial"/>
              </a:rPr>
              <a:t>Druhá úroveň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1800" b="0" strike="noStrike" spc="-1">
                <a:latin typeface="Arial"/>
              </a:rPr>
              <a:t>Třetí úroveň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cs-CZ" sz="1800" b="0" strike="noStrike" spc="-1">
                <a:latin typeface="Arial"/>
              </a:rPr>
              <a:t>Čtvrtá úroveň osnovy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1800" b="0" strike="noStrike" spc="-1">
                <a:latin typeface="Arial"/>
              </a:rPr>
              <a:t>Pátá úroveň osnovy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1800" b="0" strike="noStrike" spc="-1">
                <a:latin typeface="Arial"/>
              </a:rPr>
              <a:t>Šestá úroveň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1800" b="0" strike="noStrike" spc="-1">
                <a:latin typeface="Arial"/>
              </a:rPr>
              <a:t>Sedmá úroveň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r>
              <a:rPr lang="cs-CZ" sz="4400" b="0" strike="noStrike" spc="-1">
                <a:latin typeface="Arial"/>
              </a:rPr>
              <a:t>Klikněte pro úpravu formátu textu nadpisu</a:t>
            </a:r>
          </a:p>
        </p:txBody>
      </p:sp>
      <p:sp>
        <p:nvSpPr>
          <p:cNvPr id="39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3200" b="0" strike="noStrike" spc="-1">
                <a:latin typeface="Arial"/>
              </a:rPr>
              <a:t>Klikněte pro úpravu formátu textu osnovy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cs-CZ" sz="2800" b="0" strike="noStrike" spc="-1">
                <a:latin typeface="Arial"/>
              </a:rPr>
              <a:t>Druhá úroveň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2400" b="0" strike="noStrike" spc="-1">
                <a:latin typeface="Arial"/>
              </a:rPr>
              <a:t>Třetí úroveň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cs-CZ" sz="2000" b="0" strike="noStrike" spc="-1">
                <a:latin typeface="Arial"/>
              </a:rPr>
              <a:t>Čtvrtá úroveň osnovy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2000" b="0" strike="noStrike" spc="-1">
                <a:latin typeface="Arial"/>
              </a:rPr>
              <a:t>Pátá úroveň osnovy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2000" b="0" strike="noStrike" spc="-1">
                <a:latin typeface="Arial"/>
              </a:rPr>
              <a:t>Šestá úroveň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2000" b="0" strike="noStrike" spc="-1">
                <a:latin typeface="Arial"/>
              </a:rPr>
              <a:t>Sedmá úroveň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PlaceHolder 1"/>
          <p:cNvSpPr>
            <a:spLocks noGrp="1"/>
          </p:cNvSpPr>
          <p:nvPr>
            <p:ph type="title"/>
          </p:nvPr>
        </p:nvSpPr>
        <p:spPr>
          <a:xfrm>
            <a:off x="504000" y="225720"/>
            <a:ext cx="9071640" cy="946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r>
              <a:rPr lang="cs-CZ" sz="1800" b="0" strike="noStrike" spc="-1">
                <a:latin typeface="Arial"/>
              </a:rPr>
              <a:t>Klikněte pro úpravu formátu textu nadpisu</a:t>
            </a:r>
          </a:p>
        </p:txBody>
      </p:sp>
      <p:sp>
        <p:nvSpPr>
          <p:cNvPr id="77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1568160"/>
          </a:xfrm>
          <a:prstGeom prst="rect">
            <a:avLst/>
          </a:prstGeom>
        </p:spPr>
        <p:txBody>
          <a:bodyPr lIns="0" tIns="0" rIns="0" bIns="0">
            <a:normAutofit fontScale="56000"/>
          </a:bodyPr>
          <a:lstStyle/>
          <a:p>
            <a:pPr marL="432000" indent="-324000">
              <a:spcBef>
                <a:spcPts val="141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1800" b="0" strike="noStrike" spc="-1">
                <a:latin typeface="Arial"/>
              </a:rPr>
              <a:t>Klikněte pro úpravu formátu textu osnovy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cs-CZ" sz="1800" b="0" strike="noStrike" spc="-1">
                <a:latin typeface="Arial"/>
              </a:rPr>
              <a:t>Druhá úroveň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1800" b="0" strike="noStrike" spc="-1">
                <a:latin typeface="Arial"/>
              </a:rPr>
              <a:t>Třetí úroveň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cs-CZ" sz="1800" b="0" strike="noStrike" spc="-1">
                <a:latin typeface="Arial"/>
              </a:rPr>
              <a:t>Čtvrtá úroveň osnovy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1800" b="0" strike="noStrike" spc="-1">
                <a:latin typeface="Arial"/>
              </a:rPr>
              <a:t>Pátá úroveň osnovy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1800" b="0" strike="noStrike" spc="-1">
                <a:latin typeface="Arial"/>
              </a:rPr>
              <a:t>Šestá úroveň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1800" b="0" strike="noStrike" spc="-1">
                <a:latin typeface="Arial"/>
              </a:rPr>
              <a:t>Sedmá úroveň</a:t>
            </a:r>
          </a:p>
        </p:txBody>
      </p:sp>
      <p:sp>
        <p:nvSpPr>
          <p:cNvPr id="78" name="PlaceHolder 3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1640" cy="1568160"/>
          </a:xfrm>
          <a:prstGeom prst="rect">
            <a:avLst/>
          </a:prstGeom>
        </p:spPr>
        <p:txBody>
          <a:bodyPr lIns="0" tIns="0" rIns="0" bIns="0">
            <a:normAutofit fontScale="56000"/>
          </a:bodyPr>
          <a:lstStyle/>
          <a:p>
            <a:pPr marL="432000" indent="-324000">
              <a:spcBef>
                <a:spcPts val="141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1800" b="0" strike="noStrike" spc="-1">
                <a:latin typeface="Arial"/>
              </a:rPr>
              <a:t>Klikněte pro úpravu formátu textu osnovy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cs-CZ" sz="1800" b="0" strike="noStrike" spc="-1">
                <a:latin typeface="Arial"/>
              </a:rPr>
              <a:t>Druhá úroveň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1800" b="0" strike="noStrike" spc="-1">
                <a:latin typeface="Arial"/>
              </a:rPr>
              <a:t>Třetí úroveň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cs-CZ" sz="1800" b="0" strike="noStrike" spc="-1">
                <a:latin typeface="Arial"/>
              </a:rPr>
              <a:t>Čtvrtá úroveň osnovy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1800" b="0" strike="noStrike" spc="-1">
                <a:latin typeface="Arial"/>
              </a:rPr>
              <a:t>Pátá úroveň osnovy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1800" b="0" strike="noStrike" spc="-1">
                <a:latin typeface="Arial"/>
              </a:rPr>
              <a:t>Šestá úroveň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1800" b="0" strike="noStrike" spc="-1">
                <a:latin typeface="Arial"/>
              </a:rPr>
              <a:t>Sedmá úroveň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86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r>
              <a:rPr lang="cs-CZ" sz="4400" b="0" strike="noStrike" spc="-1">
                <a:latin typeface="Arial"/>
              </a:rPr>
              <a:t>Klikněte pro úpravu formátu textu nadpisu</a:t>
            </a:r>
          </a:p>
        </p:txBody>
      </p:sp>
      <p:sp>
        <p:nvSpPr>
          <p:cNvPr id="116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3200" b="0" strike="noStrike" spc="-1">
                <a:latin typeface="Arial"/>
              </a:rPr>
              <a:t>Klikněte pro úpravu formátu textu osnovy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cs-CZ" sz="2800" b="0" strike="noStrike" spc="-1">
                <a:latin typeface="Arial"/>
              </a:rPr>
              <a:t>Druhá úroveň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2400" b="0" strike="noStrike" spc="-1">
                <a:latin typeface="Arial"/>
              </a:rPr>
              <a:t>Třetí úroveň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cs-CZ" sz="2000" b="0" strike="noStrike" spc="-1">
                <a:latin typeface="Arial"/>
              </a:rPr>
              <a:t>Čtvrtá úroveň osnovy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2000" b="0" strike="noStrike" spc="-1">
                <a:latin typeface="Arial"/>
              </a:rPr>
              <a:t>Pátá úroveň osnovy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2000" b="0" strike="noStrike" spc="-1">
                <a:latin typeface="Arial"/>
              </a:rPr>
              <a:t>Šestá úroveň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cs-CZ" sz="2000" b="0" strike="noStrike" spc="-1">
                <a:latin typeface="Arial"/>
              </a:rPr>
              <a:t>Sedmá úroveň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  <p:sldLayoutId id="2147483699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3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3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CustomShape 1"/>
          <p:cNvSpPr/>
          <p:nvPr/>
        </p:nvSpPr>
        <p:spPr>
          <a:xfrm>
            <a:off x="3528000" y="2732040"/>
            <a:ext cx="5543280" cy="9748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cs-CZ" sz="3200" b="1" strike="noStrike" spc="-1">
                <a:solidFill>
                  <a:srgbClr val="87B919"/>
                </a:solidFill>
                <a:latin typeface="Source Sans Pro"/>
                <a:ea typeface="DejaVu Sans"/>
              </a:rPr>
              <a:t>Název prezentace středně dlouhý</a:t>
            </a:r>
            <a:endParaRPr lang="cs-CZ" sz="3200" b="0" strike="noStrike" spc="-1">
              <a:solidFill>
                <a:srgbClr val="87B919"/>
              </a:solidFill>
              <a:latin typeface="Arial"/>
            </a:endParaRPr>
          </a:p>
        </p:txBody>
      </p:sp>
      <p:sp>
        <p:nvSpPr>
          <p:cNvPr id="154" name="CustomShape 2"/>
          <p:cNvSpPr/>
          <p:nvPr/>
        </p:nvSpPr>
        <p:spPr>
          <a:xfrm>
            <a:off x="3528000" y="4426200"/>
            <a:ext cx="4751280" cy="5482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cs-CZ" sz="2000" b="1" strike="noStrike" spc="-1">
                <a:solidFill>
                  <a:srgbClr val="000000"/>
                </a:solidFill>
                <a:latin typeface="Source Sans Pro"/>
                <a:ea typeface="DejaVu Sans"/>
              </a:rPr>
              <a:t>prof. Ing. Jméno Příjmení, Ph.D.</a:t>
            </a:r>
            <a:endParaRPr lang="cs-CZ" sz="20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cs-CZ" sz="1600" b="0" strike="noStrike" spc="-1">
                <a:solidFill>
                  <a:srgbClr val="666666"/>
                </a:solidFill>
                <a:latin typeface="Source Sans Pro"/>
                <a:ea typeface="DejaVu Sans"/>
              </a:rPr>
              <a:t>Odbor marketingu a komunikace</a:t>
            </a:r>
            <a:endParaRPr lang="cs-CZ" sz="1600" b="0" strike="noStrike" spc="-1">
              <a:latin typeface="Arial"/>
            </a:endParaRPr>
          </a:p>
        </p:txBody>
      </p:sp>
      <p:sp>
        <p:nvSpPr>
          <p:cNvPr id="155" name="Line 3"/>
          <p:cNvSpPr/>
          <p:nvPr/>
        </p:nvSpPr>
        <p:spPr>
          <a:xfrm>
            <a:off x="3528000" y="4284000"/>
            <a:ext cx="792000" cy="0"/>
          </a:xfrm>
          <a:prstGeom prst="line">
            <a:avLst/>
          </a:prstGeom>
          <a:ln w="57240">
            <a:solidFill>
              <a:srgbClr val="87B919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CustomShape 1"/>
          <p:cNvSpPr/>
          <p:nvPr/>
        </p:nvSpPr>
        <p:spPr>
          <a:xfrm>
            <a:off x="3528000" y="2444040"/>
            <a:ext cx="5543280" cy="9748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cs-CZ" sz="3200" b="1" strike="noStrike" spc="-1">
                <a:solidFill>
                  <a:srgbClr val="87B919"/>
                </a:solidFill>
                <a:latin typeface="Source Sans Pro"/>
                <a:ea typeface="DejaVu Sans"/>
              </a:rPr>
              <a:t>Název prezentace středně dlouhý</a:t>
            </a:r>
            <a:endParaRPr lang="cs-CZ" sz="3200" b="0" strike="noStrike" spc="-1">
              <a:solidFill>
                <a:srgbClr val="87B919"/>
              </a:solidFill>
              <a:latin typeface="Arial"/>
            </a:endParaRPr>
          </a:p>
        </p:txBody>
      </p:sp>
      <p:sp>
        <p:nvSpPr>
          <p:cNvPr id="157" name="CustomShape 2"/>
          <p:cNvSpPr/>
          <p:nvPr/>
        </p:nvSpPr>
        <p:spPr>
          <a:xfrm>
            <a:off x="3528000" y="4426200"/>
            <a:ext cx="4751280" cy="5482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cs-CZ" sz="2000" b="1" strike="noStrike" spc="-1">
                <a:solidFill>
                  <a:srgbClr val="000000"/>
                </a:solidFill>
                <a:latin typeface="Source Sans Pro"/>
                <a:ea typeface="DejaVu Sans"/>
              </a:rPr>
              <a:t>prof. Ing. Jméno Příjmení, Ph.D.</a:t>
            </a:r>
            <a:endParaRPr lang="cs-CZ" sz="20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cs-CZ" sz="1600" b="0" strike="noStrike" spc="-1">
                <a:solidFill>
                  <a:srgbClr val="666666"/>
                </a:solidFill>
                <a:latin typeface="Source Sans Pro"/>
                <a:ea typeface="DejaVu Sans"/>
              </a:rPr>
              <a:t>Odbor marketingu a komunikace</a:t>
            </a:r>
            <a:endParaRPr lang="cs-CZ" sz="1600" b="0" strike="noStrike" spc="-1">
              <a:latin typeface="Arial"/>
            </a:endParaRPr>
          </a:p>
        </p:txBody>
      </p:sp>
      <p:sp>
        <p:nvSpPr>
          <p:cNvPr id="158" name="Line 3"/>
          <p:cNvSpPr/>
          <p:nvPr/>
        </p:nvSpPr>
        <p:spPr>
          <a:xfrm>
            <a:off x="3528000" y="4284000"/>
            <a:ext cx="792000" cy="0"/>
          </a:xfrm>
          <a:prstGeom prst="line">
            <a:avLst/>
          </a:prstGeom>
          <a:ln w="57240">
            <a:solidFill>
              <a:srgbClr val="87B919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59" name="CustomShape 4"/>
          <p:cNvSpPr/>
          <p:nvPr/>
        </p:nvSpPr>
        <p:spPr>
          <a:xfrm>
            <a:off x="3570480" y="3541320"/>
            <a:ext cx="4751280" cy="2433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cs-CZ" sz="1600" b="0" strike="noStrike" spc="-1">
                <a:solidFill>
                  <a:srgbClr val="666666"/>
                </a:solidFill>
                <a:latin typeface="Source Sans Pro"/>
                <a:ea typeface="DejaVu Sans"/>
              </a:rPr>
              <a:t>1. 2. 2019</a:t>
            </a:r>
            <a:endParaRPr lang="cs-CZ" sz="1600" b="0" strike="noStrike" spc="-1">
              <a:latin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CustomShape 1"/>
          <p:cNvSpPr/>
          <p:nvPr/>
        </p:nvSpPr>
        <p:spPr>
          <a:xfrm>
            <a:off x="803520" y="432000"/>
            <a:ext cx="1499760" cy="5774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cs-CZ" sz="3200" b="1" strike="noStrike" spc="-1">
                <a:solidFill>
                  <a:srgbClr val="87B919"/>
                </a:solidFill>
                <a:latin typeface="Source Sans Pro"/>
                <a:ea typeface="DejaVu Sans"/>
              </a:rPr>
              <a:t>Obsah</a:t>
            </a:r>
            <a:endParaRPr lang="cs-CZ" sz="3200" b="0" strike="noStrike" spc="-1">
              <a:solidFill>
                <a:srgbClr val="87B919"/>
              </a:solidFill>
              <a:latin typeface="Arial"/>
            </a:endParaRPr>
          </a:p>
        </p:txBody>
      </p:sp>
      <p:sp>
        <p:nvSpPr>
          <p:cNvPr id="161" name="CustomShape 2"/>
          <p:cNvSpPr/>
          <p:nvPr/>
        </p:nvSpPr>
        <p:spPr>
          <a:xfrm>
            <a:off x="2592000" y="1152000"/>
            <a:ext cx="6119280" cy="31161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>
            <a:spAutoFit/>
          </a:bodyPr>
          <a:lstStyle/>
          <a:p>
            <a:pPr>
              <a:lnSpc>
                <a:spcPct val="115000"/>
              </a:lnSpc>
              <a:spcBef>
                <a:spcPts val="567"/>
              </a:spcBef>
              <a:spcAft>
                <a:spcPts val="567"/>
              </a:spcAft>
            </a:pPr>
            <a:r>
              <a:rPr lang="cs-CZ" sz="2400" b="1" strike="noStrike" spc="-1">
                <a:solidFill>
                  <a:srgbClr val="87B919"/>
                </a:solidFill>
                <a:latin typeface="Source Sans Pro"/>
                <a:ea typeface="Microsoft YaHei"/>
              </a:rPr>
              <a:t>1 /</a:t>
            </a:r>
            <a:r>
              <a:rPr lang="cs-CZ" sz="2400" b="1" strike="noStrike" spc="-1">
                <a:solidFill>
                  <a:srgbClr val="EA7500"/>
                </a:solidFill>
                <a:latin typeface="Source Sans Pro"/>
                <a:ea typeface="Microsoft YaHei"/>
              </a:rPr>
              <a:t>	</a:t>
            </a:r>
            <a:r>
              <a:rPr lang="cs-CZ" sz="2400" b="1" strike="noStrike" spc="-1">
                <a:solidFill>
                  <a:srgbClr val="000000"/>
                </a:solidFill>
                <a:latin typeface="Source Sans Pro"/>
                <a:ea typeface="Microsoft YaHei"/>
              </a:rPr>
              <a:t>Název první části</a:t>
            </a:r>
            <a:endParaRPr lang="cs-CZ" sz="2400" b="0" strike="noStrike" spc="-1">
              <a:latin typeface="Arial"/>
            </a:endParaRPr>
          </a:p>
          <a:p>
            <a:pPr>
              <a:lnSpc>
                <a:spcPct val="115000"/>
              </a:lnSpc>
              <a:spcBef>
                <a:spcPts val="567"/>
              </a:spcBef>
              <a:spcAft>
                <a:spcPts val="567"/>
              </a:spcAft>
            </a:pPr>
            <a:r>
              <a:rPr lang="cs-CZ" sz="2400" b="1" strike="noStrike" spc="-1">
                <a:solidFill>
                  <a:srgbClr val="87B919"/>
                </a:solidFill>
                <a:latin typeface="Source Sans Pro"/>
                <a:ea typeface="Microsoft YaHei"/>
              </a:rPr>
              <a:t>2 /</a:t>
            </a:r>
            <a:r>
              <a:rPr lang="cs-CZ" sz="2400" b="1" strike="noStrike" spc="-1">
                <a:solidFill>
                  <a:srgbClr val="EA7500"/>
                </a:solidFill>
                <a:latin typeface="Source Sans Pro"/>
                <a:ea typeface="Microsoft YaHei"/>
              </a:rPr>
              <a:t>	</a:t>
            </a:r>
            <a:r>
              <a:rPr lang="cs-CZ" sz="2400" b="1" strike="noStrike" spc="-1">
                <a:solidFill>
                  <a:srgbClr val="000000"/>
                </a:solidFill>
                <a:latin typeface="Source Sans Pro"/>
                <a:ea typeface="Microsoft YaHei"/>
              </a:rPr>
              <a:t>Název druhé části</a:t>
            </a:r>
            <a:endParaRPr lang="cs-CZ" sz="2400" b="0" strike="noStrike" spc="-1">
              <a:latin typeface="Arial"/>
            </a:endParaRPr>
          </a:p>
          <a:p>
            <a:pPr>
              <a:lnSpc>
                <a:spcPct val="115000"/>
              </a:lnSpc>
              <a:spcBef>
                <a:spcPts val="567"/>
              </a:spcBef>
              <a:spcAft>
                <a:spcPts val="567"/>
              </a:spcAft>
            </a:pPr>
            <a:r>
              <a:rPr lang="cs-CZ" sz="2400" b="1" strike="noStrike" spc="-1">
                <a:solidFill>
                  <a:srgbClr val="87B919"/>
                </a:solidFill>
                <a:latin typeface="Source Sans Pro"/>
                <a:ea typeface="Microsoft YaHei"/>
              </a:rPr>
              <a:t>3 /</a:t>
            </a:r>
            <a:r>
              <a:rPr lang="cs-CZ" sz="2400" b="1" strike="noStrike" spc="-1">
                <a:solidFill>
                  <a:srgbClr val="EA7500"/>
                </a:solidFill>
                <a:latin typeface="Source Sans Pro"/>
                <a:ea typeface="Microsoft YaHei"/>
              </a:rPr>
              <a:t>	</a:t>
            </a:r>
            <a:r>
              <a:rPr lang="cs-CZ" sz="2400" b="1" strike="noStrike" spc="-1">
                <a:solidFill>
                  <a:srgbClr val="000000"/>
                </a:solidFill>
                <a:latin typeface="Source Sans Pro"/>
                <a:ea typeface="Microsoft YaHei"/>
              </a:rPr>
              <a:t>Název třetí části</a:t>
            </a:r>
            <a:endParaRPr lang="cs-CZ" sz="2400" b="0" strike="noStrike" spc="-1">
              <a:latin typeface="Arial"/>
            </a:endParaRPr>
          </a:p>
          <a:p>
            <a:pPr>
              <a:lnSpc>
                <a:spcPct val="115000"/>
              </a:lnSpc>
              <a:spcBef>
                <a:spcPts val="567"/>
              </a:spcBef>
              <a:spcAft>
                <a:spcPts val="567"/>
              </a:spcAft>
            </a:pPr>
            <a:r>
              <a:rPr lang="cs-CZ" sz="2400" b="1" strike="noStrike" spc="-1">
                <a:solidFill>
                  <a:srgbClr val="87B919"/>
                </a:solidFill>
                <a:latin typeface="Source Sans Pro"/>
                <a:ea typeface="Microsoft YaHei"/>
              </a:rPr>
              <a:t>4 /</a:t>
            </a:r>
            <a:r>
              <a:rPr lang="cs-CZ" sz="2400" b="1" strike="noStrike" spc="-1">
                <a:solidFill>
                  <a:srgbClr val="EA7500"/>
                </a:solidFill>
                <a:latin typeface="Source Sans Pro"/>
                <a:ea typeface="Microsoft YaHei"/>
              </a:rPr>
              <a:t>	</a:t>
            </a:r>
            <a:r>
              <a:rPr lang="cs-CZ" sz="2400" b="1" strike="noStrike" spc="-1">
                <a:solidFill>
                  <a:srgbClr val="000000"/>
                </a:solidFill>
                <a:latin typeface="Source Sans Pro"/>
                <a:ea typeface="Microsoft YaHei"/>
              </a:rPr>
              <a:t>Název čtvrté části</a:t>
            </a:r>
            <a:endParaRPr lang="cs-CZ" sz="2400" b="0" strike="noStrike" spc="-1">
              <a:latin typeface="Arial"/>
            </a:endParaRPr>
          </a:p>
          <a:p>
            <a:pPr>
              <a:lnSpc>
                <a:spcPct val="115000"/>
              </a:lnSpc>
              <a:spcBef>
                <a:spcPts val="567"/>
              </a:spcBef>
              <a:spcAft>
                <a:spcPts val="567"/>
              </a:spcAft>
            </a:pPr>
            <a:r>
              <a:rPr lang="cs-CZ" sz="2400" b="1" strike="noStrike" spc="-1">
                <a:solidFill>
                  <a:srgbClr val="87B919"/>
                </a:solidFill>
                <a:latin typeface="Source Sans Pro"/>
                <a:ea typeface="Microsoft YaHei"/>
              </a:rPr>
              <a:t>5 /</a:t>
            </a:r>
            <a:r>
              <a:rPr lang="cs-CZ" sz="2400" b="1" strike="noStrike" spc="-1">
                <a:solidFill>
                  <a:srgbClr val="EA7500"/>
                </a:solidFill>
                <a:latin typeface="Source Sans Pro"/>
                <a:ea typeface="Microsoft YaHei"/>
              </a:rPr>
              <a:t>	</a:t>
            </a:r>
            <a:r>
              <a:rPr lang="cs-CZ" sz="2400" b="1" strike="noStrike" spc="-1">
                <a:solidFill>
                  <a:srgbClr val="000000"/>
                </a:solidFill>
                <a:latin typeface="Source Sans Pro"/>
                <a:ea typeface="Microsoft YaHei"/>
              </a:rPr>
              <a:t>Název páté části</a:t>
            </a:r>
            <a:endParaRPr lang="cs-CZ" sz="24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endParaRPr lang="cs-CZ" sz="2400" b="0" strike="noStrike" spc="-1">
              <a:latin typeface="A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CustomShape 1"/>
          <p:cNvSpPr/>
          <p:nvPr/>
        </p:nvSpPr>
        <p:spPr>
          <a:xfrm>
            <a:off x="1656000" y="1152000"/>
            <a:ext cx="6335280" cy="6094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cs-CZ" sz="4000" b="1" strike="noStrike" spc="-1">
                <a:solidFill>
                  <a:srgbClr val="87B919"/>
                </a:solidFill>
                <a:latin typeface="Source Sans Pro"/>
                <a:ea typeface="DejaVu Sans"/>
              </a:rPr>
              <a:t>1 / Název první části</a:t>
            </a:r>
            <a:endParaRPr lang="cs-CZ" sz="4000" b="0" strike="noStrike" spc="-1">
              <a:solidFill>
                <a:srgbClr val="87B919"/>
              </a:solidFill>
              <a:latin typeface="Arial"/>
            </a:endParaRPr>
          </a:p>
        </p:txBody>
      </p:sp>
      <p:sp>
        <p:nvSpPr>
          <p:cNvPr id="163" name="CustomShape 2"/>
          <p:cNvSpPr/>
          <p:nvPr/>
        </p:nvSpPr>
        <p:spPr>
          <a:xfrm>
            <a:off x="2340000" y="2010600"/>
            <a:ext cx="4967280" cy="26326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>
            <a:normAutofit/>
          </a:bodyPr>
          <a:lstStyle/>
          <a:p>
            <a:pPr>
              <a:lnSpc>
                <a:spcPct val="130000"/>
              </a:lnSpc>
              <a:spcBef>
                <a:spcPts val="1060"/>
              </a:spcBef>
            </a:pPr>
            <a:r>
              <a:rPr lang="cs-CZ" sz="1500" b="0" strike="noStrike" spc="-1">
                <a:solidFill>
                  <a:srgbClr val="000000"/>
                </a:solidFill>
                <a:latin typeface="Libre Baskerville"/>
                <a:ea typeface="LibreBaskerville-Regular"/>
              </a:rPr>
              <a:t>Lorem ipsum dolor sit amet, consectetuer adipiscing elit. Etiam egestas wisi a erat. Maecenas sollicitudin.</a:t>
            </a:r>
            <a:endParaRPr lang="cs-CZ" sz="1500" b="0" strike="noStrike" spc="-1">
              <a:latin typeface="Arial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CustomShape 1"/>
          <p:cNvSpPr/>
          <p:nvPr/>
        </p:nvSpPr>
        <p:spPr>
          <a:xfrm>
            <a:off x="566640" y="226080"/>
            <a:ext cx="9070920" cy="1980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cs-CZ" sz="1300" b="0" strike="noStrike" spc="-1">
                <a:solidFill>
                  <a:srgbClr val="87B919"/>
                </a:solidFill>
                <a:latin typeface="Source Sans Pro"/>
                <a:ea typeface="SourceSansPro-Light"/>
              </a:rPr>
              <a:t>NÁZEV PREZENTACE STŘEDNĚ DLOUHÝ</a:t>
            </a:r>
            <a:endParaRPr lang="cs-CZ" sz="1300" b="0" strike="noStrike" spc="-1">
              <a:solidFill>
                <a:srgbClr val="87B919"/>
              </a:solidFill>
              <a:latin typeface="Source Sans Pro"/>
            </a:endParaRPr>
          </a:p>
        </p:txBody>
      </p:sp>
      <p:sp>
        <p:nvSpPr>
          <p:cNvPr id="165" name="CustomShape 2"/>
          <p:cNvSpPr/>
          <p:nvPr/>
        </p:nvSpPr>
        <p:spPr>
          <a:xfrm>
            <a:off x="566640" y="504000"/>
            <a:ext cx="6478920" cy="5486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cs-CZ" sz="3600" b="1" strike="noStrike" spc="-1">
                <a:solidFill>
                  <a:srgbClr val="87B919"/>
                </a:solidFill>
                <a:latin typeface="Source Sans Pro"/>
                <a:ea typeface="DejaVu Sans"/>
              </a:rPr>
              <a:t>1 / Název první části</a:t>
            </a:r>
            <a:endParaRPr lang="cs-CZ" sz="3600" b="0" strike="noStrike" spc="-1">
              <a:solidFill>
                <a:srgbClr val="87B919"/>
              </a:solidFill>
              <a:latin typeface="Arial"/>
            </a:endParaRPr>
          </a:p>
        </p:txBody>
      </p:sp>
      <p:sp>
        <p:nvSpPr>
          <p:cNvPr id="166" name="CustomShape 3"/>
          <p:cNvSpPr/>
          <p:nvPr/>
        </p:nvSpPr>
        <p:spPr>
          <a:xfrm>
            <a:off x="1190160" y="1256760"/>
            <a:ext cx="6478920" cy="10054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cs-CZ" sz="2200" b="0" strike="noStrike" spc="-1">
                <a:solidFill>
                  <a:srgbClr val="000000"/>
                </a:solidFill>
                <a:latin typeface="Source Sans Pro"/>
                <a:ea typeface="DejaVu Sans"/>
              </a:rPr>
              <a:t>Abstrakt lorem ipsum dolor sit amet, consectetuer adipiscing elit. Etiam egestas wisi a erat. Maecenas sollicitudin.</a:t>
            </a:r>
            <a:endParaRPr lang="cs-CZ" sz="2200" b="0" strike="noStrike" spc="-1">
              <a:latin typeface="Arial"/>
            </a:endParaRPr>
          </a:p>
        </p:txBody>
      </p:sp>
      <p:sp>
        <p:nvSpPr>
          <p:cNvPr id="167" name="CustomShape 4"/>
          <p:cNvSpPr/>
          <p:nvPr/>
        </p:nvSpPr>
        <p:spPr>
          <a:xfrm>
            <a:off x="1190160" y="2700000"/>
            <a:ext cx="6191280" cy="5932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>
            <a:spAutoFit/>
          </a:bodyPr>
          <a:lstStyle/>
          <a:p>
            <a:pPr>
              <a:lnSpc>
                <a:spcPct val="130000"/>
              </a:lnSpc>
            </a:pPr>
            <a:r>
              <a:rPr lang="cs-CZ" sz="1500" b="0" strike="noStrike" spc="-1">
                <a:solidFill>
                  <a:srgbClr val="666666"/>
                </a:solidFill>
                <a:latin typeface="Libre Baskerville"/>
                <a:ea typeface="DejaVu Sans"/>
              </a:rPr>
              <a:t>Lorem ipsum dolor sit amet, consectetuer adipiscing elit.</a:t>
            </a:r>
            <a:br/>
            <a:r>
              <a:rPr lang="cs-CZ" sz="1500" b="0" strike="noStrike" spc="-1">
                <a:solidFill>
                  <a:srgbClr val="666666"/>
                </a:solidFill>
                <a:latin typeface="Libre Baskerville"/>
                <a:ea typeface="DejaVu Sans"/>
              </a:rPr>
              <a:t>Etiam egestas wisi a erat. Maecenas sollicitudin.</a:t>
            </a:r>
            <a:endParaRPr lang="cs-CZ" sz="1500" b="0" strike="noStrike" spc="-1">
              <a:latin typeface="Arial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CustomShape 1"/>
          <p:cNvSpPr/>
          <p:nvPr/>
        </p:nvSpPr>
        <p:spPr>
          <a:xfrm>
            <a:off x="566640" y="226080"/>
            <a:ext cx="4976640" cy="1980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cs-CZ" sz="1300" b="0" strike="noStrike" spc="-1">
                <a:solidFill>
                  <a:srgbClr val="87B919"/>
                </a:solidFill>
                <a:latin typeface="Source Sans Pro"/>
                <a:ea typeface="SourceSansPro-Light"/>
              </a:rPr>
              <a:t>NÁZEV PREZENTACE STŘEDNĚ DLOUHÝ</a:t>
            </a:r>
            <a:endParaRPr lang="cs-CZ" sz="1300" b="0" strike="noStrike" spc="-1">
              <a:solidFill>
                <a:srgbClr val="87B919"/>
              </a:solidFill>
              <a:latin typeface="Source Sans Pro"/>
            </a:endParaRPr>
          </a:p>
        </p:txBody>
      </p:sp>
      <p:sp>
        <p:nvSpPr>
          <p:cNvPr id="169" name="CustomShape 2"/>
          <p:cNvSpPr/>
          <p:nvPr/>
        </p:nvSpPr>
        <p:spPr>
          <a:xfrm>
            <a:off x="566640" y="504000"/>
            <a:ext cx="6478920" cy="5486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cs-CZ" sz="3600" b="1" strike="noStrike" spc="-1">
                <a:solidFill>
                  <a:srgbClr val="87B919"/>
                </a:solidFill>
                <a:latin typeface="Source Sans Pro"/>
                <a:ea typeface="DejaVu Sans"/>
              </a:rPr>
              <a:t>1 / Název první části</a:t>
            </a:r>
            <a:endParaRPr lang="cs-CZ" sz="3600" b="0" strike="noStrike" spc="-1">
              <a:solidFill>
                <a:srgbClr val="87B919"/>
              </a:solidFill>
              <a:latin typeface="Arial"/>
            </a:endParaRPr>
          </a:p>
        </p:txBody>
      </p:sp>
      <p:sp>
        <p:nvSpPr>
          <p:cNvPr id="170" name="CustomShape 3"/>
          <p:cNvSpPr/>
          <p:nvPr/>
        </p:nvSpPr>
        <p:spPr>
          <a:xfrm>
            <a:off x="1190160" y="1256760"/>
            <a:ext cx="3777120" cy="13406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cs-CZ" sz="2200" b="0" strike="noStrike" spc="-1">
                <a:solidFill>
                  <a:srgbClr val="000000"/>
                </a:solidFill>
                <a:latin typeface="Source Sans Pro"/>
                <a:ea typeface="DejaVu Sans"/>
              </a:rPr>
              <a:t>Abstrakt lorem ipsum dolor sit amet, consectetuer adipiscing elit. Etiam egestas wisi a erat. Maecenas sollicitudin.</a:t>
            </a:r>
            <a:endParaRPr lang="cs-CZ" sz="2200" b="0" strike="noStrike" spc="-1">
              <a:latin typeface="Arial"/>
            </a:endParaRPr>
          </a:p>
        </p:txBody>
      </p:sp>
      <p:sp>
        <p:nvSpPr>
          <p:cNvPr id="171" name="CustomShape 4"/>
          <p:cNvSpPr/>
          <p:nvPr/>
        </p:nvSpPr>
        <p:spPr>
          <a:xfrm>
            <a:off x="1190160" y="2988000"/>
            <a:ext cx="3849120" cy="11865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>
            <a:spAutoFit/>
          </a:bodyPr>
          <a:lstStyle/>
          <a:p>
            <a:pPr>
              <a:lnSpc>
                <a:spcPct val="130000"/>
              </a:lnSpc>
            </a:pPr>
            <a:r>
              <a:rPr lang="cs-CZ" sz="1500" b="0" strike="noStrike" spc="-1">
                <a:solidFill>
                  <a:srgbClr val="666666"/>
                </a:solidFill>
                <a:latin typeface="Libre Baskerville"/>
                <a:ea typeface="DejaVu Sans"/>
              </a:rPr>
              <a:t>Lorem ipsum dolor sit amet, consectetuer adipiscing elit. Etiam egestas wisi a erat. Maecenas sollicitudin.</a:t>
            </a:r>
            <a:endParaRPr lang="cs-CZ" sz="1500" b="0" strike="noStrike" spc="-1">
              <a:latin typeface="Arial"/>
            </a:endParaRPr>
          </a:p>
        </p:txBody>
      </p:sp>
      <p:pic>
        <p:nvPicPr>
          <p:cNvPr id="172" name="Obrázek 171"/>
          <p:cNvPicPr/>
          <p:nvPr/>
        </p:nvPicPr>
        <p:blipFill>
          <a:blip r:embed="rId2"/>
          <a:stretch/>
        </p:blipFill>
        <p:spPr>
          <a:xfrm>
            <a:off x="5457960" y="-9720"/>
            <a:ext cx="4621320" cy="567900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CustomShape 1"/>
          <p:cNvSpPr/>
          <p:nvPr/>
        </p:nvSpPr>
        <p:spPr>
          <a:xfrm>
            <a:off x="3528000" y="2012040"/>
            <a:ext cx="4247280" cy="4874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cs-CZ" sz="3200" b="0" strike="noStrike" spc="-1">
                <a:solidFill>
                  <a:srgbClr val="87B919"/>
                </a:solidFill>
                <a:latin typeface="Source Sans Pro"/>
                <a:ea typeface="DejaVu Sans"/>
              </a:rPr>
              <a:t>Děkuji za pozornost</a:t>
            </a:r>
            <a:endParaRPr lang="cs-CZ" sz="3200" b="0" strike="noStrike" spc="-1">
              <a:solidFill>
                <a:srgbClr val="87B919"/>
              </a:solidFill>
              <a:latin typeface="Arial"/>
            </a:endParaRPr>
          </a:p>
        </p:txBody>
      </p:sp>
      <p:sp>
        <p:nvSpPr>
          <p:cNvPr id="174" name="CustomShape 2"/>
          <p:cNvSpPr/>
          <p:nvPr/>
        </p:nvSpPr>
        <p:spPr>
          <a:xfrm>
            <a:off x="3528000" y="3456000"/>
            <a:ext cx="4751280" cy="5482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cs-CZ" sz="2000" b="1" strike="noStrike" spc="-1">
                <a:solidFill>
                  <a:srgbClr val="000000"/>
                </a:solidFill>
                <a:latin typeface="Source Sans Pro"/>
                <a:ea typeface="DejaVu Sans"/>
              </a:rPr>
              <a:t>prof. Ing. Jméno Příjmení, Ph.D.</a:t>
            </a:r>
            <a:endParaRPr lang="cs-CZ" sz="20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cs-CZ" sz="1600" b="0" strike="noStrike" spc="-1">
                <a:solidFill>
                  <a:srgbClr val="666666"/>
                </a:solidFill>
                <a:latin typeface="Source Sans Pro"/>
                <a:ea typeface="DejaVu Sans"/>
              </a:rPr>
              <a:t>Odbor marketingu a komunikace</a:t>
            </a:r>
            <a:endParaRPr lang="cs-CZ" sz="1600" b="0" strike="noStrike" spc="-1">
              <a:latin typeface="Arial"/>
            </a:endParaRPr>
          </a:p>
        </p:txBody>
      </p:sp>
      <p:sp>
        <p:nvSpPr>
          <p:cNvPr id="175" name="Line 3"/>
          <p:cNvSpPr/>
          <p:nvPr/>
        </p:nvSpPr>
        <p:spPr>
          <a:xfrm>
            <a:off x="3528000" y="4284000"/>
            <a:ext cx="792000" cy="0"/>
          </a:xfrm>
          <a:prstGeom prst="line">
            <a:avLst/>
          </a:prstGeom>
          <a:ln w="57240">
            <a:solidFill>
              <a:srgbClr val="87B919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76" name="CustomShape 4"/>
          <p:cNvSpPr/>
          <p:nvPr/>
        </p:nvSpPr>
        <p:spPr>
          <a:xfrm>
            <a:off x="3528000" y="4462200"/>
            <a:ext cx="4751280" cy="6098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>
            <a:spAutoFit/>
          </a:bodyPr>
          <a:lstStyle/>
          <a:p>
            <a:pPr>
              <a:lnSpc>
                <a:spcPct val="100000"/>
              </a:lnSpc>
            </a:pPr>
            <a:r>
              <a:rPr lang="cs-CZ" sz="2000" b="0" strike="noStrike" spc="-1">
                <a:solidFill>
                  <a:srgbClr val="000000"/>
                </a:solidFill>
                <a:latin typeface="Source Sans Pro"/>
                <a:ea typeface="SourceSansPro-Light"/>
              </a:rPr>
              <a:t>jmeno.prijmeni@utb.cz</a:t>
            </a:r>
            <a:endParaRPr lang="cs-CZ" sz="20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cs-CZ" sz="2000" b="0" strike="noStrike" spc="-1">
                <a:solidFill>
                  <a:srgbClr val="000000"/>
                </a:solidFill>
                <a:latin typeface="Source Sans Pro"/>
                <a:ea typeface="SourceSansPro-Light"/>
              </a:rPr>
              <a:t>www.utb.cz</a:t>
            </a:r>
            <a:endParaRPr lang="cs-CZ" sz="2000" b="0" strike="noStrike" spc="-1">
              <a:latin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89</TotalTime>
  <Words>187</Words>
  <Application>Microsoft Office PowerPoint</Application>
  <PresentationFormat>Vlastní</PresentationFormat>
  <Paragraphs>28</Paragraphs>
  <Slides>7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9</vt:i4>
      </vt:variant>
      <vt:variant>
        <vt:lpstr>Motiv</vt:lpstr>
      </vt:variant>
      <vt:variant>
        <vt:i4>4</vt:i4>
      </vt:variant>
      <vt:variant>
        <vt:lpstr>Nadpisy snímků</vt:lpstr>
      </vt:variant>
      <vt:variant>
        <vt:i4>7</vt:i4>
      </vt:variant>
    </vt:vector>
  </HeadingPairs>
  <TitlesOfParts>
    <vt:vector size="20" baseType="lpstr">
      <vt:lpstr>Microsoft YaHei</vt:lpstr>
      <vt:lpstr>Arial</vt:lpstr>
      <vt:lpstr>DejaVu Sans</vt:lpstr>
      <vt:lpstr>Libre Baskerville</vt:lpstr>
      <vt:lpstr>LibreBaskerville-Regular</vt:lpstr>
      <vt:lpstr>Source Sans Pro</vt:lpstr>
      <vt:lpstr>SourceSansPro-Light</vt:lpstr>
      <vt:lpstr>Symbol</vt:lpstr>
      <vt:lpstr>Wingdings</vt:lpstr>
      <vt:lpstr>Office Theme</vt:lpstr>
      <vt:lpstr>Office Theme</vt:lpstr>
      <vt:lpstr>Office Theme</vt:lpstr>
      <vt:lpstr>Office Theme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subject/>
  <dc:creator>Vlasta Borůvková Buková</dc:creator>
  <dc:description/>
  <cp:lastModifiedBy>Vlasta Borůvková Buková</cp:lastModifiedBy>
  <cp:revision>46</cp:revision>
  <dcterms:created xsi:type="dcterms:W3CDTF">2019-09-03T10:06:13Z</dcterms:created>
  <dcterms:modified xsi:type="dcterms:W3CDTF">2023-05-11T06:35:33Z</dcterms:modified>
  <dc:language>cs-CZ</dc:language>
</cp:coreProperties>
</file>