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4"/>
  </p:notesMasterIdLst>
  <p:handoutMasterIdLst>
    <p:handoutMasterId r:id="rId35"/>
  </p:handoutMasterIdLst>
  <p:sldIdLst>
    <p:sldId id="256" r:id="rId5"/>
    <p:sldId id="347" r:id="rId6"/>
    <p:sldId id="334" r:id="rId7"/>
    <p:sldId id="321" r:id="rId8"/>
    <p:sldId id="333" r:id="rId9"/>
    <p:sldId id="336" r:id="rId10"/>
    <p:sldId id="335" r:id="rId11"/>
    <p:sldId id="258" r:id="rId12"/>
    <p:sldId id="290" r:id="rId13"/>
    <p:sldId id="269" r:id="rId14"/>
    <p:sldId id="270" r:id="rId15"/>
    <p:sldId id="313" r:id="rId16"/>
    <p:sldId id="325" r:id="rId17"/>
    <p:sldId id="327" r:id="rId18"/>
    <p:sldId id="295" r:id="rId19"/>
    <p:sldId id="299" r:id="rId20"/>
    <p:sldId id="296" r:id="rId21"/>
    <p:sldId id="297" r:id="rId22"/>
    <p:sldId id="301" r:id="rId23"/>
    <p:sldId id="302" r:id="rId24"/>
    <p:sldId id="292" r:id="rId25"/>
    <p:sldId id="293" r:id="rId26"/>
    <p:sldId id="303" r:id="rId27"/>
    <p:sldId id="306" r:id="rId28"/>
    <p:sldId id="310" r:id="rId29"/>
    <p:sldId id="330" r:id="rId30"/>
    <p:sldId id="331" r:id="rId31"/>
    <p:sldId id="337" r:id="rId32"/>
    <p:sldId id="346" r:id="rId33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FF99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4660"/>
  </p:normalViewPr>
  <p:slideViewPr>
    <p:cSldViewPr>
      <p:cViewPr varScale="1">
        <p:scale>
          <a:sx n="72" d="100"/>
          <a:sy n="72" d="100"/>
        </p:scale>
        <p:origin x="744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40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ěra Šimková" userId="dde89a73-80b0-414d-bff0-7b06db0a42ec" providerId="ADAL" clId="{0154AFD5-5F16-433E-AF39-6E3E34448CE0}"/>
    <pc:docChg chg="undo custSel delSld modSld">
      <pc:chgData name="Věra Šimková" userId="dde89a73-80b0-414d-bff0-7b06db0a42ec" providerId="ADAL" clId="{0154AFD5-5F16-433E-AF39-6E3E34448CE0}" dt="2024-08-12T06:19:47.395" v="6106" actId="14100"/>
      <pc:docMkLst>
        <pc:docMk/>
      </pc:docMkLst>
      <pc:sldChg chg="addSp delSp modSp">
        <pc:chgData name="Věra Šimková" userId="dde89a73-80b0-414d-bff0-7b06db0a42ec" providerId="ADAL" clId="{0154AFD5-5F16-433E-AF39-6E3E34448CE0}" dt="2024-08-12T05:48:10.478" v="5821" actId="14100"/>
        <pc:sldMkLst>
          <pc:docMk/>
          <pc:sldMk cId="0" sldId="256"/>
        </pc:sldMkLst>
        <pc:spChg chg="mod ord">
          <ac:chgData name="Věra Šimková" userId="dde89a73-80b0-414d-bff0-7b06db0a42ec" providerId="ADAL" clId="{0154AFD5-5F16-433E-AF39-6E3E34448CE0}" dt="2024-08-12T05:48:10.478" v="5821" actId="14100"/>
          <ac:spMkLst>
            <pc:docMk/>
            <pc:sldMk cId="0" sldId="256"/>
            <ac:spMk id="4100" creationId="{97B84B59-C08C-4AA9-B38E-E239B3F17C3F}"/>
          </ac:spMkLst>
        </pc:spChg>
        <pc:picChg chg="add del mod">
          <ac:chgData name="Věra Šimková" userId="dde89a73-80b0-414d-bff0-7b06db0a42ec" providerId="ADAL" clId="{0154AFD5-5F16-433E-AF39-6E3E34448CE0}" dt="2024-08-12T05:45:11.837" v="5813"/>
          <ac:picMkLst>
            <pc:docMk/>
            <pc:sldMk cId="0" sldId="256"/>
            <ac:picMk id="3" creationId="{D86533BC-77AF-4624-859E-1B60A8E0452B}"/>
          </ac:picMkLst>
        </pc:picChg>
        <pc:picChg chg="add mod ord">
          <ac:chgData name="Věra Šimková" userId="dde89a73-80b0-414d-bff0-7b06db0a42ec" providerId="ADAL" clId="{0154AFD5-5F16-433E-AF39-6E3E34448CE0}" dt="2024-08-12T05:47:56.975" v="5820" actId="166"/>
          <ac:picMkLst>
            <pc:docMk/>
            <pc:sldMk cId="0" sldId="256"/>
            <ac:picMk id="10" creationId="{62BB7D4A-60D6-4310-B4FB-11542907693F}"/>
          </ac:picMkLst>
        </pc:picChg>
        <pc:picChg chg="del">
          <ac:chgData name="Věra Šimková" userId="dde89a73-80b0-414d-bff0-7b06db0a42ec" providerId="ADAL" clId="{0154AFD5-5F16-433E-AF39-6E3E34448CE0}" dt="2024-08-12T05:42:03.146" v="5806"/>
          <ac:picMkLst>
            <pc:docMk/>
            <pc:sldMk cId="0" sldId="256"/>
            <ac:picMk id="4102" creationId="{8C3E3431-BCC1-4415-A0E5-7B9FF41E2749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6:01.570" v="6087" actId="14100"/>
        <pc:sldMkLst>
          <pc:docMk/>
          <pc:sldMk cId="0" sldId="258"/>
        </pc:sldMkLst>
        <pc:spChg chg="mod">
          <ac:chgData name="Věra Šimková" userId="dde89a73-80b0-414d-bff0-7b06db0a42ec" providerId="ADAL" clId="{0154AFD5-5F16-433E-AF39-6E3E34448CE0}" dt="2024-08-07T08:44:32.408" v="1331" actId="20577"/>
          <ac:spMkLst>
            <pc:docMk/>
            <pc:sldMk cId="0" sldId="258"/>
            <ac:spMk id="12290" creationId="{DFAEAB6B-B570-40FB-A0CF-1CCDA98D7D3B}"/>
          </ac:spMkLst>
        </pc:spChg>
        <pc:spChg chg="mod">
          <ac:chgData name="Věra Šimková" userId="dde89a73-80b0-414d-bff0-7b06db0a42ec" providerId="ADAL" clId="{0154AFD5-5F16-433E-AF39-6E3E34448CE0}" dt="2024-08-07T10:28:59.510" v="3179" actId="20577"/>
          <ac:spMkLst>
            <pc:docMk/>
            <pc:sldMk cId="0" sldId="258"/>
            <ac:spMk id="12291" creationId="{1C2AE993-3902-44D0-B7D0-1314505D9FA2}"/>
          </ac:spMkLst>
        </pc:spChg>
        <pc:spChg chg="mod">
          <ac:chgData name="Věra Šimková" userId="dde89a73-80b0-414d-bff0-7b06db0a42ec" providerId="ADAL" clId="{0154AFD5-5F16-433E-AF39-6E3E34448CE0}" dt="2024-08-07T12:17:56.384" v="5801" actId="20577"/>
          <ac:spMkLst>
            <pc:docMk/>
            <pc:sldMk cId="0" sldId="258"/>
            <ac:spMk id="12295" creationId="{F16D7D8D-A091-4B07-8FCF-612533E96425}"/>
          </ac:spMkLst>
        </pc:spChg>
        <pc:picChg chg="add mod">
          <ac:chgData name="Věra Šimková" userId="dde89a73-80b0-414d-bff0-7b06db0a42ec" providerId="ADAL" clId="{0154AFD5-5F16-433E-AF39-6E3E34448CE0}" dt="2024-08-12T06:16:01.570" v="6087" actId="14100"/>
          <ac:picMkLst>
            <pc:docMk/>
            <pc:sldMk cId="0" sldId="258"/>
            <ac:picMk id="8" creationId="{32228DEC-C5AD-4036-A526-ADA0B46FFD9D}"/>
          </ac:picMkLst>
        </pc:picChg>
        <pc:picChg chg="del">
          <ac:chgData name="Věra Šimková" userId="dde89a73-80b0-414d-bff0-7b06db0a42ec" providerId="ADAL" clId="{0154AFD5-5F16-433E-AF39-6E3E34448CE0}" dt="2024-08-12T06:00:30.799" v="5880"/>
          <ac:picMkLst>
            <pc:docMk/>
            <pc:sldMk cId="0" sldId="258"/>
            <ac:picMk id="12294" creationId="{1B57AFEF-7164-4F58-9EDD-45EF2B8173EE}"/>
          </ac:picMkLst>
        </pc:picChg>
      </pc:sldChg>
      <pc:sldChg chg="del">
        <pc:chgData name="Věra Šimková" userId="dde89a73-80b0-414d-bff0-7b06db0a42ec" providerId="ADAL" clId="{0154AFD5-5F16-433E-AF39-6E3E34448CE0}" dt="2024-08-12T06:10:27.265" v="6025" actId="2696"/>
        <pc:sldMkLst>
          <pc:docMk/>
          <pc:sldMk cId="0" sldId="260"/>
        </pc:sldMkLst>
      </pc:sldChg>
      <pc:sldChg chg="addSp delSp modSp">
        <pc:chgData name="Věra Šimková" userId="dde89a73-80b0-414d-bff0-7b06db0a42ec" providerId="ADAL" clId="{0154AFD5-5F16-433E-AF39-6E3E34448CE0}" dt="2024-08-12T06:15:38.068" v="6084" actId="14100"/>
        <pc:sldMkLst>
          <pc:docMk/>
          <pc:sldMk cId="0" sldId="269"/>
        </pc:sldMkLst>
        <pc:spChg chg="mod">
          <ac:chgData name="Věra Šimková" userId="dde89a73-80b0-414d-bff0-7b06db0a42ec" providerId="ADAL" clId="{0154AFD5-5F16-433E-AF39-6E3E34448CE0}" dt="2024-08-07T08:55:37.129" v="2141" actId="20577"/>
          <ac:spMkLst>
            <pc:docMk/>
            <pc:sldMk cId="0" sldId="269"/>
            <ac:spMk id="14338" creationId="{8D261E39-C6A0-4553-98E1-039175BEB438}"/>
          </ac:spMkLst>
        </pc:spChg>
        <pc:spChg chg="mod">
          <ac:chgData name="Věra Šimková" userId="dde89a73-80b0-414d-bff0-7b06db0a42ec" providerId="ADAL" clId="{0154AFD5-5F16-433E-AF39-6E3E34448CE0}" dt="2024-08-07T09:06:44.955" v="2658" actId="6549"/>
          <ac:spMkLst>
            <pc:docMk/>
            <pc:sldMk cId="0" sldId="269"/>
            <ac:spMk id="14340" creationId="{3CAA602D-23E2-4CFE-AEEC-5A67E2FB658D}"/>
          </ac:spMkLst>
        </pc:spChg>
        <pc:spChg chg="mod">
          <ac:chgData name="Věra Šimková" userId="dde89a73-80b0-414d-bff0-7b06db0a42ec" providerId="ADAL" clId="{0154AFD5-5F16-433E-AF39-6E3E34448CE0}" dt="2024-08-07T12:17:48.219" v="5800" actId="14100"/>
          <ac:spMkLst>
            <pc:docMk/>
            <pc:sldMk cId="0" sldId="269"/>
            <ac:spMk id="14343" creationId="{2692E751-39B8-42F3-87C9-FD04B35FA279}"/>
          </ac:spMkLst>
        </pc:spChg>
        <pc:picChg chg="add mod">
          <ac:chgData name="Věra Šimková" userId="dde89a73-80b0-414d-bff0-7b06db0a42ec" providerId="ADAL" clId="{0154AFD5-5F16-433E-AF39-6E3E34448CE0}" dt="2024-08-12T06:15:38.068" v="6084" actId="14100"/>
          <ac:picMkLst>
            <pc:docMk/>
            <pc:sldMk cId="0" sldId="269"/>
            <ac:picMk id="8" creationId="{A594A1FF-5735-416D-9051-FA983A99A67A}"/>
          </ac:picMkLst>
        </pc:picChg>
        <pc:picChg chg="del">
          <ac:chgData name="Věra Šimková" userId="dde89a73-80b0-414d-bff0-7b06db0a42ec" providerId="ADAL" clId="{0154AFD5-5F16-433E-AF39-6E3E34448CE0}" dt="2024-08-12T06:01:29.583" v="5892"/>
          <ac:picMkLst>
            <pc:docMk/>
            <pc:sldMk cId="0" sldId="269"/>
            <ac:picMk id="14342" creationId="{6A5251FD-4BC2-4F24-86F1-B6FDE53FFD91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5:29.890" v="6082" actId="14100"/>
        <pc:sldMkLst>
          <pc:docMk/>
          <pc:sldMk cId="0" sldId="270"/>
        </pc:sldMkLst>
        <pc:spChg chg="mod">
          <ac:chgData name="Věra Šimková" userId="dde89a73-80b0-414d-bff0-7b06db0a42ec" providerId="ADAL" clId="{0154AFD5-5F16-433E-AF39-6E3E34448CE0}" dt="2024-08-07T10:31:52.492" v="3311" actId="20577"/>
          <ac:spMkLst>
            <pc:docMk/>
            <pc:sldMk cId="0" sldId="270"/>
            <ac:spMk id="15363" creationId="{D935C768-25EF-476D-9456-A36CC07FAA55}"/>
          </ac:spMkLst>
        </pc:spChg>
        <pc:spChg chg="mod">
          <ac:chgData name="Věra Šimková" userId="dde89a73-80b0-414d-bff0-7b06db0a42ec" providerId="ADAL" clId="{0154AFD5-5F16-433E-AF39-6E3E34448CE0}" dt="2024-08-07T12:17:33.546" v="5798" actId="20577"/>
          <ac:spMkLst>
            <pc:docMk/>
            <pc:sldMk cId="0" sldId="270"/>
            <ac:spMk id="15366" creationId="{1E1F20CE-64AC-4460-82B1-11031EB4E4CE}"/>
          </ac:spMkLst>
        </pc:spChg>
        <pc:picChg chg="add mod">
          <ac:chgData name="Věra Šimková" userId="dde89a73-80b0-414d-bff0-7b06db0a42ec" providerId="ADAL" clId="{0154AFD5-5F16-433E-AF39-6E3E34448CE0}" dt="2024-08-12T06:15:29.890" v="6082" actId="14100"/>
          <ac:picMkLst>
            <pc:docMk/>
            <pc:sldMk cId="0" sldId="270"/>
            <ac:picMk id="7" creationId="{898FC7D7-2835-4010-989F-98A6D45894FC}"/>
          </ac:picMkLst>
        </pc:picChg>
        <pc:picChg chg="del">
          <ac:chgData name="Věra Šimková" userId="dde89a73-80b0-414d-bff0-7b06db0a42ec" providerId="ADAL" clId="{0154AFD5-5F16-433E-AF39-6E3E34448CE0}" dt="2024-08-12T06:01:53.585" v="5898"/>
          <ac:picMkLst>
            <pc:docMk/>
            <pc:sldMk cId="0" sldId="270"/>
            <ac:picMk id="15365" creationId="{ED52B625-5F23-44F6-9335-D806F629F557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5:44.239" v="6085" actId="207"/>
        <pc:sldMkLst>
          <pc:docMk/>
          <pc:sldMk cId="0" sldId="290"/>
        </pc:sldMkLst>
        <pc:spChg chg="mod">
          <ac:chgData name="Věra Šimková" userId="dde89a73-80b0-414d-bff0-7b06db0a42ec" providerId="ADAL" clId="{0154AFD5-5F16-433E-AF39-6E3E34448CE0}" dt="2024-08-07T08:46:47.954" v="1474" actId="6549"/>
          <ac:spMkLst>
            <pc:docMk/>
            <pc:sldMk cId="0" sldId="290"/>
            <ac:spMk id="13314" creationId="{A2002EAE-F6F8-427B-90AD-5F63D8EF0619}"/>
          </ac:spMkLst>
        </pc:spChg>
        <pc:spChg chg="mod">
          <ac:chgData name="Věra Šimková" userId="dde89a73-80b0-414d-bff0-7b06db0a42ec" providerId="ADAL" clId="{0154AFD5-5F16-433E-AF39-6E3E34448CE0}" dt="2024-08-07T08:55:17.278" v="2119" actId="20577"/>
          <ac:spMkLst>
            <pc:docMk/>
            <pc:sldMk cId="0" sldId="290"/>
            <ac:spMk id="13315" creationId="{8591BDC3-6DA2-4183-9507-0CDCA4003B4E}"/>
          </ac:spMkLst>
        </pc:spChg>
        <pc:spChg chg="mod">
          <ac:chgData name="Věra Šimková" userId="dde89a73-80b0-414d-bff0-7b06db0a42ec" providerId="ADAL" clId="{0154AFD5-5F16-433E-AF39-6E3E34448CE0}" dt="2024-08-07T12:12:36.569" v="5746" actId="14100"/>
          <ac:spMkLst>
            <pc:docMk/>
            <pc:sldMk cId="0" sldId="290"/>
            <ac:spMk id="13319" creationId="{8197BEF2-809E-4268-8754-CC355C71DB4A}"/>
          </ac:spMkLst>
        </pc:spChg>
        <pc:picChg chg="add mod">
          <ac:chgData name="Věra Šimková" userId="dde89a73-80b0-414d-bff0-7b06db0a42ec" providerId="ADAL" clId="{0154AFD5-5F16-433E-AF39-6E3E34448CE0}" dt="2024-08-12T06:15:44.239" v="6085" actId="207"/>
          <ac:picMkLst>
            <pc:docMk/>
            <pc:sldMk cId="0" sldId="290"/>
            <ac:picMk id="8" creationId="{89C0BB61-D5ED-4E58-BB78-C311588D8C95}"/>
          </ac:picMkLst>
        </pc:picChg>
        <pc:picChg chg="del">
          <ac:chgData name="Věra Šimková" userId="dde89a73-80b0-414d-bff0-7b06db0a42ec" providerId="ADAL" clId="{0154AFD5-5F16-433E-AF39-6E3E34448CE0}" dt="2024-08-12T06:00:58.610" v="5886"/>
          <ac:picMkLst>
            <pc:docMk/>
            <pc:sldMk cId="0" sldId="290"/>
            <ac:picMk id="13318" creationId="{49914684-30E8-486A-9177-C77B1E156B6C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3:28.112" v="6053" actId="14100"/>
        <pc:sldMkLst>
          <pc:docMk/>
          <pc:sldMk cId="0" sldId="292"/>
        </pc:sldMkLst>
        <pc:spChg chg="mod">
          <ac:chgData name="Věra Šimková" userId="dde89a73-80b0-414d-bff0-7b06db0a42ec" providerId="ADAL" clId="{0154AFD5-5F16-433E-AF39-6E3E34448CE0}" dt="2024-08-07T11:31:16.511" v="5432" actId="113"/>
          <ac:spMkLst>
            <pc:docMk/>
            <pc:sldMk cId="0" sldId="292"/>
            <ac:spMk id="25602" creationId="{C6ECCE7E-8981-4C34-84A8-5E9CB614790C}"/>
          </ac:spMkLst>
        </pc:spChg>
        <pc:spChg chg="mod">
          <ac:chgData name="Věra Šimková" userId="dde89a73-80b0-414d-bff0-7b06db0a42ec" providerId="ADAL" clId="{0154AFD5-5F16-433E-AF39-6E3E34448CE0}" dt="2024-08-07T11:39:06.254" v="5510" actId="20577"/>
          <ac:spMkLst>
            <pc:docMk/>
            <pc:sldMk cId="0" sldId="292"/>
            <ac:spMk id="25605" creationId="{7D549E19-EC57-460E-BDEB-021938AE0BAF}"/>
          </ac:spMkLst>
        </pc:spChg>
        <pc:spChg chg="mod">
          <ac:chgData name="Věra Šimková" userId="dde89a73-80b0-414d-bff0-7b06db0a42ec" providerId="ADAL" clId="{0154AFD5-5F16-433E-AF39-6E3E34448CE0}" dt="2024-08-07T12:14:36.940" v="5772" actId="14100"/>
          <ac:spMkLst>
            <pc:docMk/>
            <pc:sldMk cId="0" sldId="292"/>
            <ac:spMk id="25607" creationId="{9BE50CE0-D71D-4988-A0A1-EDF6A5B50C66}"/>
          </ac:spMkLst>
        </pc:spChg>
        <pc:picChg chg="add mod">
          <ac:chgData name="Věra Šimková" userId="dde89a73-80b0-414d-bff0-7b06db0a42ec" providerId="ADAL" clId="{0154AFD5-5F16-433E-AF39-6E3E34448CE0}" dt="2024-08-12T06:13:28.112" v="6053" actId="14100"/>
          <ac:picMkLst>
            <pc:docMk/>
            <pc:sldMk cId="0" sldId="292"/>
            <ac:picMk id="8" creationId="{D5013050-E8B8-40A9-ABC0-408D0059F7C3}"/>
          </ac:picMkLst>
        </pc:picChg>
        <pc:picChg chg="del">
          <ac:chgData name="Věra Šimková" userId="dde89a73-80b0-414d-bff0-7b06db0a42ec" providerId="ADAL" clId="{0154AFD5-5F16-433E-AF39-6E3E34448CE0}" dt="2024-08-12T06:06:46.536" v="5971"/>
          <ac:picMkLst>
            <pc:docMk/>
            <pc:sldMk cId="0" sldId="292"/>
            <ac:picMk id="25606" creationId="{C0EBF584-3ED4-4F2A-8F82-B974013F969F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9:39.282" v="6104" actId="14100"/>
        <pc:sldMkLst>
          <pc:docMk/>
          <pc:sldMk cId="0" sldId="293"/>
        </pc:sldMkLst>
        <pc:spChg chg="mod">
          <ac:chgData name="Věra Šimková" userId="dde89a73-80b0-414d-bff0-7b06db0a42ec" providerId="ADAL" clId="{0154AFD5-5F16-433E-AF39-6E3E34448CE0}" dt="2024-08-07T11:39:56.399" v="5517" actId="113"/>
          <ac:spMkLst>
            <pc:docMk/>
            <pc:sldMk cId="0" sldId="293"/>
            <ac:spMk id="26626" creationId="{2A3ACD4C-9182-4B70-8717-3B195236AED4}"/>
          </ac:spMkLst>
        </pc:spChg>
        <pc:spChg chg="mod">
          <ac:chgData name="Věra Šimková" userId="dde89a73-80b0-414d-bff0-7b06db0a42ec" providerId="ADAL" clId="{0154AFD5-5F16-433E-AF39-6E3E34448CE0}" dt="2024-08-07T11:49:24.274" v="5532" actId="20577"/>
          <ac:spMkLst>
            <pc:docMk/>
            <pc:sldMk cId="0" sldId="293"/>
            <ac:spMk id="26628" creationId="{91B5DCF9-E2C3-4530-B26A-45826471C2FD}"/>
          </ac:spMkLst>
        </pc:spChg>
        <pc:spChg chg="mod">
          <ac:chgData name="Věra Šimková" userId="dde89a73-80b0-414d-bff0-7b06db0a42ec" providerId="ADAL" clId="{0154AFD5-5F16-433E-AF39-6E3E34448CE0}" dt="2024-08-07T12:14:48.428" v="5775" actId="14100"/>
          <ac:spMkLst>
            <pc:docMk/>
            <pc:sldMk cId="0" sldId="293"/>
            <ac:spMk id="26631" creationId="{53F2BA01-BDE0-43D4-8FFE-9F49F7D262C1}"/>
          </ac:spMkLst>
        </pc:spChg>
        <pc:picChg chg="add mod">
          <ac:chgData name="Věra Šimková" userId="dde89a73-80b0-414d-bff0-7b06db0a42ec" providerId="ADAL" clId="{0154AFD5-5F16-433E-AF39-6E3E34448CE0}" dt="2024-08-12T06:19:39.282" v="6104" actId="14100"/>
          <ac:picMkLst>
            <pc:docMk/>
            <pc:sldMk cId="0" sldId="293"/>
            <ac:picMk id="8" creationId="{5B45E12F-293B-42F1-9701-AC67304BC059}"/>
          </ac:picMkLst>
        </pc:picChg>
        <pc:picChg chg="del">
          <ac:chgData name="Věra Šimková" userId="dde89a73-80b0-414d-bff0-7b06db0a42ec" providerId="ADAL" clId="{0154AFD5-5F16-433E-AF39-6E3E34448CE0}" dt="2024-08-12T06:07:09.184" v="5977"/>
          <ac:picMkLst>
            <pc:docMk/>
            <pc:sldMk cId="0" sldId="293"/>
            <ac:picMk id="26630" creationId="{25C30DA0-A561-41EA-9835-8E14B03769B1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4:36.348" v="6069"/>
        <pc:sldMkLst>
          <pc:docMk/>
          <pc:sldMk cId="0" sldId="295"/>
        </pc:sldMkLst>
        <pc:spChg chg="mod">
          <ac:chgData name="Věra Šimková" userId="dde89a73-80b0-414d-bff0-7b06db0a42ec" providerId="ADAL" clId="{0154AFD5-5F16-433E-AF39-6E3E34448CE0}" dt="2024-08-07T11:03:59.332" v="5035" actId="20577"/>
          <ac:spMkLst>
            <pc:docMk/>
            <pc:sldMk cId="0" sldId="295"/>
            <ac:spMk id="19458" creationId="{A7B97628-16EF-480F-95BE-24380DC959D7}"/>
          </ac:spMkLst>
        </pc:spChg>
        <pc:spChg chg="mod">
          <ac:chgData name="Věra Šimková" userId="dde89a73-80b0-414d-bff0-7b06db0a42ec" providerId="ADAL" clId="{0154AFD5-5F16-433E-AF39-6E3E34448CE0}" dt="2024-08-07T11:06:07.376" v="5058" actId="6549"/>
          <ac:spMkLst>
            <pc:docMk/>
            <pc:sldMk cId="0" sldId="295"/>
            <ac:spMk id="19460" creationId="{C13E9309-6881-471A-B010-CCD94FCA0D00}"/>
          </ac:spMkLst>
        </pc:spChg>
        <pc:spChg chg="mod">
          <ac:chgData name="Věra Šimková" userId="dde89a73-80b0-414d-bff0-7b06db0a42ec" providerId="ADAL" clId="{0154AFD5-5F16-433E-AF39-6E3E34448CE0}" dt="2024-08-07T12:13:23.707" v="5756" actId="14100"/>
          <ac:spMkLst>
            <pc:docMk/>
            <pc:sldMk cId="0" sldId="295"/>
            <ac:spMk id="19463" creationId="{16E71E5A-28BD-413C-91C2-1E7D214B1558}"/>
          </ac:spMkLst>
        </pc:spChg>
        <pc:graphicFrameChg chg="add del mod modGraphic">
          <ac:chgData name="Věra Šimková" userId="dde89a73-80b0-414d-bff0-7b06db0a42ec" providerId="ADAL" clId="{0154AFD5-5F16-433E-AF39-6E3E34448CE0}" dt="2024-08-12T06:14:36.348" v="6069"/>
          <ac:graphicFrameMkLst>
            <pc:docMk/>
            <pc:sldMk cId="0" sldId="295"/>
            <ac:graphicFrameMk id="3" creationId="{8EF5288E-64EC-4860-8509-9F58691B34F3}"/>
          </ac:graphicFrameMkLst>
        </pc:graphicFrameChg>
        <pc:picChg chg="add mod">
          <ac:chgData name="Věra Šimková" userId="dde89a73-80b0-414d-bff0-7b06db0a42ec" providerId="ADAL" clId="{0154AFD5-5F16-433E-AF39-6E3E34448CE0}" dt="2024-08-12T06:14:27.707" v="6065" actId="14100"/>
          <ac:picMkLst>
            <pc:docMk/>
            <pc:sldMk cId="0" sldId="295"/>
            <ac:picMk id="8" creationId="{1E005FFB-B643-41C6-A5B9-43EF7EA35616}"/>
          </ac:picMkLst>
        </pc:picChg>
        <pc:picChg chg="del">
          <ac:chgData name="Věra Šimková" userId="dde89a73-80b0-414d-bff0-7b06db0a42ec" providerId="ADAL" clId="{0154AFD5-5F16-433E-AF39-6E3E34448CE0}" dt="2024-08-12T06:03:29.672" v="5924"/>
          <ac:picMkLst>
            <pc:docMk/>
            <pc:sldMk cId="0" sldId="295"/>
            <ac:picMk id="19462" creationId="{285166F1-7562-433F-BFFC-15139221F957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4:10.811" v="6062" actId="14100"/>
        <pc:sldMkLst>
          <pc:docMk/>
          <pc:sldMk cId="0" sldId="296"/>
        </pc:sldMkLst>
        <pc:spChg chg="mod">
          <ac:chgData name="Věra Šimková" userId="dde89a73-80b0-414d-bff0-7b06db0a42ec" providerId="ADAL" clId="{0154AFD5-5F16-433E-AF39-6E3E34448CE0}" dt="2024-08-07T11:11:05.998" v="5109" actId="20577"/>
          <ac:spMkLst>
            <pc:docMk/>
            <pc:sldMk cId="0" sldId="296"/>
            <ac:spMk id="21506" creationId="{F74EF31F-F82C-46C4-A4E7-D20FDBEE9640}"/>
          </ac:spMkLst>
        </pc:spChg>
        <pc:spChg chg="mod">
          <ac:chgData name="Věra Šimková" userId="dde89a73-80b0-414d-bff0-7b06db0a42ec" providerId="ADAL" clId="{0154AFD5-5F16-433E-AF39-6E3E34448CE0}" dt="2024-08-07T11:17:14.028" v="5285" actId="20577"/>
          <ac:spMkLst>
            <pc:docMk/>
            <pc:sldMk cId="0" sldId="296"/>
            <ac:spMk id="21508" creationId="{4B41676D-10DC-49A0-87E6-93B3DF270063}"/>
          </ac:spMkLst>
        </pc:spChg>
        <pc:spChg chg="mod">
          <ac:chgData name="Věra Šimková" userId="dde89a73-80b0-414d-bff0-7b06db0a42ec" providerId="ADAL" clId="{0154AFD5-5F16-433E-AF39-6E3E34448CE0}" dt="2024-08-07T12:16:55.708" v="5794" actId="20577"/>
          <ac:spMkLst>
            <pc:docMk/>
            <pc:sldMk cId="0" sldId="296"/>
            <ac:spMk id="21511" creationId="{D3134BD0-9A56-4870-9EB0-98C38C268D34}"/>
          </ac:spMkLst>
        </pc:spChg>
        <pc:picChg chg="add mod">
          <ac:chgData name="Věra Šimková" userId="dde89a73-80b0-414d-bff0-7b06db0a42ec" providerId="ADAL" clId="{0154AFD5-5F16-433E-AF39-6E3E34448CE0}" dt="2024-08-12T06:14:10.811" v="6062" actId="14100"/>
          <ac:picMkLst>
            <pc:docMk/>
            <pc:sldMk cId="0" sldId="296"/>
            <ac:picMk id="8" creationId="{A900D73B-C67C-48A6-AEE4-15351B9FCE61}"/>
          </ac:picMkLst>
        </pc:picChg>
        <pc:picChg chg="del">
          <ac:chgData name="Věra Šimková" userId="dde89a73-80b0-414d-bff0-7b06db0a42ec" providerId="ADAL" clId="{0154AFD5-5F16-433E-AF39-6E3E34448CE0}" dt="2024-08-12T06:04:28.702" v="5939"/>
          <ac:picMkLst>
            <pc:docMk/>
            <pc:sldMk cId="0" sldId="296"/>
            <ac:picMk id="21510" creationId="{14CE0C83-15BD-45F3-8431-30B9AAA77E51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4:02.146" v="6060" actId="14100"/>
        <pc:sldMkLst>
          <pc:docMk/>
          <pc:sldMk cId="0" sldId="297"/>
        </pc:sldMkLst>
        <pc:spChg chg="mod">
          <ac:chgData name="Věra Šimková" userId="dde89a73-80b0-414d-bff0-7b06db0a42ec" providerId="ADAL" clId="{0154AFD5-5F16-433E-AF39-6E3E34448CE0}" dt="2024-08-07T11:17:49.044" v="5288" actId="113"/>
          <ac:spMkLst>
            <pc:docMk/>
            <pc:sldMk cId="0" sldId="297"/>
            <ac:spMk id="22530" creationId="{377D791B-13DE-46F3-9467-839490E8FE80}"/>
          </ac:spMkLst>
        </pc:spChg>
        <pc:spChg chg="mod">
          <ac:chgData name="Věra Šimková" userId="dde89a73-80b0-414d-bff0-7b06db0a42ec" providerId="ADAL" clId="{0154AFD5-5F16-433E-AF39-6E3E34448CE0}" dt="2024-08-07T12:16:46.868" v="5793" actId="20577"/>
          <ac:spMkLst>
            <pc:docMk/>
            <pc:sldMk cId="0" sldId="297"/>
            <ac:spMk id="22535" creationId="{FE97C796-46ED-45A4-AF4E-38DC64D2BBC9}"/>
          </ac:spMkLst>
        </pc:spChg>
        <pc:spChg chg="mod">
          <ac:chgData name="Věra Šimková" userId="dde89a73-80b0-414d-bff0-7b06db0a42ec" providerId="ADAL" clId="{0154AFD5-5F16-433E-AF39-6E3E34448CE0}" dt="2024-08-07T11:21:59.058" v="5327" actId="20577"/>
          <ac:spMkLst>
            <pc:docMk/>
            <pc:sldMk cId="0" sldId="297"/>
            <ac:spMk id="52229" creationId="{CE61C108-5DF1-4F3A-8BE9-A99FBD8705A6}"/>
          </ac:spMkLst>
        </pc:spChg>
        <pc:picChg chg="add mod">
          <ac:chgData name="Věra Šimková" userId="dde89a73-80b0-414d-bff0-7b06db0a42ec" providerId="ADAL" clId="{0154AFD5-5F16-433E-AF39-6E3E34448CE0}" dt="2024-08-12T06:14:02.146" v="6060" actId="14100"/>
          <ac:picMkLst>
            <pc:docMk/>
            <pc:sldMk cId="0" sldId="297"/>
            <ac:picMk id="8" creationId="{9D76AE62-0046-43E8-965C-189FCF381E2C}"/>
          </ac:picMkLst>
        </pc:picChg>
        <pc:picChg chg="del">
          <ac:chgData name="Věra Šimková" userId="dde89a73-80b0-414d-bff0-7b06db0a42ec" providerId="ADAL" clId="{0154AFD5-5F16-433E-AF39-6E3E34448CE0}" dt="2024-08-12T06:04:58.460" v="5946"/>
          <ac:picMkLst>
            <pc:docMk/>
            <pc:sldMk cId="0" sldId="297"/>
            <ac:picMk id="22534" creationId="{0191B989-A65F-464C-884D-EAF06C37C6FD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9:17.230" v="6103" actId="14100"/>
        <pc:sldMkLst>
          <pc:docMk/>
          <pc:sldMk cId="0" sldId="299"/>
        </pc:sldMkLst>
        <pc:spChg chg="add del">
          <ac:chgData name="Věra Šimková" userId="dde89a73-80b0-414d-bff0-7b06db0a42ec" providerId="ADAL" clId="{0154AFD5-5F16-433E-AF39-6E3E34448CE0}" dt="2024-08-12T06:04:07.648" v="5932"/>
          <ac:spMkLst>
            <pc:docMk/>
            <pc:sldMk cId="0" sldId="299"/>
            <ac:spMk id="8" creationId="{D61183CE-BC15-4B61-86B4-2DFFC3DF5BBC}"/>
          </ac:spMkLst>
        </pc:spChg>
        <pc:spChg chg="mod">
          <ac:chgData name="Věra Šimková" userId="dde89a73-80b0-414d-bff0-7b06db0a42ec" providerId="ADAL" clId="{0154AFD5-5F16-433E-AF39-6E3E34448CE0}" dt="2024-08-07T11:06:56.200" v="5064" actId="113"/>
          <ac:spMkLst>
            <pc:docMk/>
            <pc:sldMk cId="0" sldId="299"/>
            <ac:spMk id="20482" creationId="{B92C3888-0040-41E3-99A2-47150E70EFDE}"/>
          </ac:spMkLst>
        </pc:spChg>
        <pc:spChg chg="mod">
          <ac:chgData name="Věra Šimková" userId="dde89a73-80b0-414d-bff0-7b06db0a42ec" providerId="ADAL" clId="{0154AFD5-5F16-433E-AF39-6E3E34448CE0}" dt="2024-08-07T11:10:27.688" v="5087" actId="207"/>
          <ac:spMkLst>
            <pc:docMk/>
            <pc:sldMk cId="0" sldId="299"/>
            <ac:spMk id="20484" creationId="{D073B77C-A0FF-4140-9B0F-F9EC02082D19}"/>
          </ac:spMkLst>
        </pc:spChg>
        <pc:spChg chg="mod">
          <ac:chgData name="Věra Šimková" userId="dde89a73-80b0-414d-bff0-7b06db0a42ec" providerId="ADAL" clId="{0154AFD5-5F16-433E-AF39-6E3E34448CE0}" dt="2024-08-07T12:17:03.143" v="5795" actId="20577"/>
          <ac:spMkLst>
            <pc:docMk/>
            <pc:sldMk cId="0" sldId="299"/>
            <ac:spMk id="20487" creationId="{D2763D69-8652-413A-A902-6C59956AEFE6}"/>
          </ac:spMkLst>
        </pc:spChg>
        <pc:picChg chg="add mod">
          <ac:chgData name="Věra Šimková" userId="dde89a73-80b0-414d-bff0-7b06db0a42ec" providerId="ADAL" clId="{0154AFD5-5F16-433E-AF39-6E3E34448CE0}" dt="2024-08-12T06:19:17.230" v="6103" actId="14100"/>
          <ac:picMkLst>
            <pc:docMk/>
            <pc:sldMk cId="0" sldId="299"/>
            <ac:picMk id="9" creationId="{0A5D5DDA-4B3C-41D4-B422-4BAA88F5403E}"/>
          </ac:picMkLst>
        </pc:picChg>
        <pc:picChg chg="del">
          <ac:chgData name="Věra Šimková" userId="dde89a73-80b0-414d-bff0-7b06db0a42ec" providerId="ADAL" clId="{0154AFD5-5F16-433E-AF39-6E3E34448CE0}" dt="2024-08-12T06:03:52.506" v="5930"/>
          <ac:picMkLst>
            <pc:docMk/>
            <pc:sldMk cId="0" sldId="299"/>
            <ac:picMk id="20486" creationId="{EB3FE01C-9E03-4C5F-8878-AD65E875594E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9:47.395" v="6106" actId="14100"/>
        <pc:sldMkLst>
          <pc:docMk/>
          <pc:sldMk cId="0" sldId="301"/>
        </pc:sldMkLst>
        <pc:spChg chg="mod">
          <ac:chgData name="Věra Šimková" userId="dde89a73-80b0-414d-bff0-7b06db0a42ec" providerId="ADAL" clId="{0154AFD5-5F16-433E-AF39-6E3E34448CE0}" dt="2024-08-07T11:26:02.958" v="5355" actId="20577"/>
          <ac:spMkLst>
            <pc:docMk/>
            <pc:sldMk cId="0" sldId="301"/>
            <ac:spMk id="23556" creationId="{40DC9F0E-48C4-45E5-A7F1-3A383741172F}"/>
          </ac:spMkLst>
        </pc:spChg>
        <pc:spChg chg="mod">
          <ac:chgData name="Věra Šimková" userId="dde89a73-80b0-414d-bff0-7b06db0a42ec" providerId="ADAL" clId="{0154AFD5-5F16-433E-AF39-6E3E34448CE0}" dt="2024-08-07T12:14:05.621" v="5765" actId="20577"/>
          <ac:spMkLst>
            <pc:docMk/>
            <pc:sldMk cId="0" sldId="301"/>
            <ac:spMk id="23559" creationId="{34695746-ECC7-4CC4-8C1A-27A367609BAA}"/>
          </ac:spMkLst>
        </pc:spChg>
        <pc:picChg chg="add mod">
          <ac:chgData name="Věra Šimková" userId="dde89a73-80b0-414d-bff0-7b06db0a42ec" providerId="ADAL" clId="{0154AFD5-5F16-433E-AF39-6E3E34448CE0}" dt="2024-08-12T06:19:47.395" v="6106" actId="14100"/>
          <ac:picMkLst>
            <pc:docMk/>
            <pc:sldMk cId="0" sldId="301"/>
            <ac:picMk id="8" creationId="{E543591B-5B68-4C10-B03E-B682C9590315}"/>
          </ac:picMkLst>
        </pc:picChg>
        <pc:picChg chg="del">
          <ac:chgData name="Věra Šimková" userId="dde89a73-80b0-414d-bff0-7b06db0a42ec" providerId="ADAL" clId="{0154AFD5-5F16-433E-AF39-6E3E34448CE0}" dt="2024-08-12T06:05:32.920" v="5953"/>
          <ac:picMkLst>
            <pc:docMk/>
            <pc:sldMk cId="0" sldId="301"/>
            <ac:picMk id="23558" creationId="{FA70D2DB-6819-4DE3-9357-55CC3981E3EF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3:45.815" v="6056" actId="14100"/>
        <pc:sldMkLst>
          <pc:docMk/>
          <pc:sldMk cId="0" sldId="302"/>
        </pc:sldMkLst>
        <pc:spChg chg="mod">
          <ac:chgData name="Věra Šimková" userId="dde89a73-80b0-414d-bff0-7b06db0a42ec" providerId="ADAL" clId="{0154AFD5-5F16-433E-AF39-6E3E34448CE0}" dt="2024-08-07T11:26:37.665" v="5360" actId="113"/>
          <ac:spMkLst>
            <pc:docMk/>
            <pc:sldMk cId="0" sldId="302"/>
            <ac:spMk id="24578" creationId="{25B1AC11-AA56-4006-9FBB-8F444AEE4590}"/>
          </ac:spMkLst>
        </pc:spChg>
        <pc:spChg chg="mod">
          <ac:chgData name="Věra Šimková" userId="dde89a73-80b0-414d-bff0-7b06db0a42ec" providerId="ADAL" clId="{0154AFD5-5F16-433E-AF39-6E3E34448CE0}" dt="2024-08-07T11:30:29.828" v="5427" actId="20577"/>
          <ac:spMkLst>
            <pc:docMk/>
            <pc:sldMk cId="0" sldId="302"/>
            <ac:spMk id="24580" creationId="{2278CBA8-D3DC-4DEB-896A-EF93B9F3D1B6}"/>
          </ac:spMkLst>
        </pc:spChg>
        <pc:spChg chg="mod">
          <ac:chgData name="Věra Šimková" userId="dde89a73-80b0-414d-bff0-7b06db0a42ec" providerId="ADAL" clId="{0154AFD5-5F16-433E-AF39-6E3E34448CE0}" dt="2024-08-07T12:14:20.332" v="5768" actId="20577"/>
          <ac:spMkLst>
            <pc:docMk/>
            <pc:sldMk cId="0" sldId="302"/>
            <ac:spMk id="24583" creationId="{7C15B040-C23C-47DE-8528-D415E140E31D}"/>
          </ac:spMkLst>
        </pc:spChg>
        <pc:graphicFrameChg chg="add del modGraphic">
          <ac:chgData name="Věra Šimková" userId="dde89a73-80b0-414d-bff0-7b06db0a42ec" providerId="ADAL" clId="{0154AFD5-5F16-433E-AF39-6E3E34448CE0}" dt="2024-08-12T06:06:35.281" v="5969"/>
          <ac:graphicFrameMkLst>
            <pc:docMk/>
            <pc:sldMk cId="0" sldId="302"/>
            <ac:graphicFrameMk id="3" creationId="{B12CF16D-FA3B-438B-93F9-997217403106}"/>
          </ac:graphicFrameMkLst>
        </pc:graphicFrameChg>
        <pc:graphicFrameChg chg="add del modGraphic">
          <ac:chgData name="Věra Šimková" userId="dde89a73-80b0-414d-bff0-7b06db0a42ec" providerId="ADAL" clId="{0154AFD5-5F16-433E-AF39-6E3E34448CE0}" dt="2024-08-12T06:06:37.889" v="5970"/>
          <ac:graphicFrameMkLst>
            <pc:docMk/>
            <pc:sldMk cId="0" sldId="302"/>
            <ac:graphicFrameMk id="5" creationId="{8EDB378C-8393-4C00-9CAD-63E2533E1023}"/>
          </ac:graphicFrameMkLst>
        </pc:graphicFrameChg>
        <pc:picChg chg="add mod">
          <ac:chgData name="Věra Šimková" userId="dde89a73-80b0-414d-bff0-7b06db0a42ec" providerId="ADAL" clId="{0154AFD5-5F16-433E-AF39-6E3E34448CE0}" dt="2024-08-12T06:13:45.815" v="6056" actId="14100"/>
          <ac:picMkLst>
            <pc:docMk/>
            <pc:sldMk cId="0" sldId="302"/>
            <ac:picMk id="8" creationId="{AEC51B4D-73F2-45A0-AF67-4E374F9EAE46}"/>
          </ac:picMkLst>
        </pc:picChg>
        <pc:picChg chg="del">
          <ac:chgData name="Věra Šimková" userId="dde89a73-80b0-414d-bff0-7b06db0a42ec" providerId="ADAL" clId="{0154AFD5-5F16-433E-AF39-6E3E34448CE0}" dt="2024-08-12T06:05:58.358" v="5960"/>
          <ac:picMkLst>
            <pc:docMk/>
            <pc:sldMk cId="0" sldId="302"/>
            <ac:picMk id="24582" creationId="{6B2AD7A3-52D7-454F-828C-F84F7B72143C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3:07.850" v="6048" actId="14100"/>
        <pc:sldMkLst>
          <pc:docMk/>
          <pc:sldMk cId="0" sldId="303"/>
        </pc:sldMkLst>
        <pc:spChg chg="mod">
          <ac:chgData name="Věra Šimková" userId="dde89a73-80b0-414d-bff0-7b06db0a42ec" providerId="ADAL" clId="{0154AFD5-5F16-433E-AF39-6E3E34448CE0}" dt="2024-08-07T11:49:55.230" v="5535" actId="113"/>
          <ac:spMkLst>
            <pc:docMk/>
            <pc:sldMk cId="0" sldId="303"/>
            <ac:spMk id="27650" creationId="{DD167670-0D0F-494B-ADB4-BFABA8DF8670}"/>
          </ac:spMkLst>
        </pc:spChg>
        <pc:spChg chg="mod">
          <ac:chgData name="Věra Šimková" userId="dde89a73-80b0-414d-bff0-7b06db0a42ec" providerId="ADAL" clId="{0154AFD5-5F16-433E-AF39-6E3E34448CE0}" dt="2024-08-07T11:51:28.305" v="5552" actId="20577"/>
          <ac:spMkLst>
            <pc:docMk/>
            <pc:sldMk cId="0" sldId="303"/>
            <ac:spMk id="27652" creationId="{313D101C-40E9-45B5-BF34-FCB4D97C15BB}"/>
          </ac:spMkLst>
        </pc:spChg>
        <pc:spChg chg="mod">
          <ac:chgData name="Věra Šimková" userId="dde89a73-80b0-414d-bff0-7b06db0a42ec" providerId="ADAL" clId="{0154AFD5-5F16-433E-AF39-6E3E34448CE0}" dt="2024-08-07T12:14:59.968" v="5778" actId="14100"/>
          <ac:spMkLst>
            <pc:docMk/>
            <pc:sldMk cId="0" sldId="303"/>
            <ac:spMk id="27655" creationId="{7352D5A3-0F9A-42D8-AF09-A3A547FBBFA4}"/>
          </ac:spMkLst>
        </pc:spChg>
        <pc:picChg chg="add mod">
          <ac:chgData name="Věra Šimková" userId="dde89a73-80b0-414d-bff0-7b06db0a42ec" providerId="ADAL" clId="{0154AFD5-5F16-433E-AF39-6E3E34448CE0}" dt="2024-08-12T06:13:07.850" v="6048" actId="14100"/>
          <ac:picMkLst>
            <pc:docMk/>
            <pc:sldMk cId="0" sldId="303"/>
            <ac:picMk id="8" creationId="{AE4EF20E-7B28-414B-AA81-C75DAFB8FAE2}"/>
          </ac:picMkLst>
        </pc:picChg>
        <pc:picChg chg="del">
          <ac:chgData name="Věra Šimková" userId="dde89a73-80b0-414d-bff0-7b06db0a42ec" providerId="ADAL" clId="{0154AFD5-5F16-433E-AF39-6E3E34448CE0}" dt="2024-08-12T06:07:33.189" v="5983"/>
          <ac:picMkLst>
            <pc:docMk/>
            <pc:sldMk cId="0" sldId="303"/>
            <ac:picMk id="27654" creationId="{8742EF0E-3FF5-4BCF-8186-2E84796ACA15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2:50.967" v="6045" actId="14100"/>
        <pc:sldMkLst>
          <pc:docMk/>
          <pc:sldMk cId="0" sldId="306"/>
        </pc:sldMkLst>
        <pc:spChg chg="mod">
          <ac:chgData name="Věra Šimková" userId="dde89a73-80b0-414d-bff0-7b06db0a42ec" providerId="ADAL" clId="{0154AFD5-5F16-433E-AF39-6E3E34448CE0}" dt="2024-08-07T11:52:02.023" v="5555" actId="113"/>
          <ac:spMkLst>
            <pc:docMk/>
            <pc:sldMk cId="0" sldId="306"/>
            <ac:spMk id="28674" creationId="{00B57364-7F1D-4FD6-AB1D-4E4E05EB792B}"/>
          </ac:spMkLst>
        </pc:spChg>
        <pc:spChg chg="mod">
          <ac:chgData name="Věra Šimková" userId="dde89a73-80b0-414d-bff0-7b06db0a42ec" providerId="ADAL" clId="{0154AFD5-5F16-433E-AF39-6E3E34448CE0}" dt="2024-08-07T11:53:28.561" v="5566" actId="20577"/>
          <ac:spMkLst>
            <pc:docMk/>
            <pc:sldMk cId="0" sldId="306"/>
            <ac:spMk id="28676" creationId="{C256BF68-A876-4BAB-93E0-5DC783C5B649}"/>
          </ac:spMkLst>
        </pc:spChg>
        <pc:spChg chg="mod">
          <ac:chgData name="Věra Šimková" userId="dde89a73-80b0-414d-bff0-7b06db0a42ec" providerId="ADAL" clId="{0154AFD5-5F16-433E-AF39-6E3E34448CE0}" dt="2024-08-07T12:15:10.490" v="5781" actId="14100"/>
          <ac:spMkLst>
            <pc:docMk/>
            <pc:sldMk cId="0" sldId="306"/>
            <ac:spMk id="28679" creationId="{C068E7E7-1016-4CA2-889C-EA4EEA4F9A9D}"/>
          </ac:spMkLst>
        </pc:spChg>
        <pc:picChg chg="add mod">
          <ac:chgData name="Věra Šimková" userId="dde89a73-80b0-414d-bff0-7b06db0a42ec" providerId="ADAL" clId="{0154AFD5-5F16-433E-AF39-6E3E34448CE0}" dt="2024-08-12T06:12:50.967" v="6045" actId="14100"/>
          <ac:picMkLst>
            <pc:docMk/>
            <pc:sldMk cId="0" sldId="306"/>
            <ac:picMk id="8" creationId="{7AD34767-E4C2-463F-B0B2-9DAB37DFBCF9}"/>
          </ac:picMkLst>
        </pc:picChg>
        <pc:picChg chg="del">
          <ac:chgData name="Věra Šimková" userId="dde89a73-80b0-414d-bff0-7b06db0a42ec" providerId="ADAL" clId="{0154AFD5-5F16-433E-AF39-6E3E34448CE0}" dt="2024-08-12T06:07:56.519" v="5989"/>
          <ac:picMkLst>
            <pc:docMk/>
            <pc:sldMk cId="0" sldId="306"/>
            <ac:picMk id="28678" creationId="{791FFBA4-2C72-4A2B-A784-A2F2171D4263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2:29.584" v="6043" actId="14100"/>
        <pc:sldMkLst>
          <pc:docMk/>
          <pc:sldMk cId="0" sldId="310"/>
        </pc:sldMkLst>
        <pc:spChg chg="mod">
          <ac:chgData name="Věra Šimková" userId="dde89a73-80b0-414d-bff0-7b06db0a42ec" providerId="ADAL" clId="{0154AFD5-5F16-433E-AF39-6E3E34448CE0}" dt="2024-08-07T11:53:57.160" v="5575" actId="20577"/>
          <ac:spMkLst>
            <pc:docMk/>
            <pc:sldMk cId="0" sldId="310"/>
            <ac:spMk id="29698" creationId="{3EB3E91A-4060-4B54-9A03-13423D6FE262}"/>
          </ac:spMkLst>
        </pc:spChg>
        <pc:spChg chg="mod">
          <ac:chgData name="Věra Šimková" userId="dde89a73-80b0-414d-bff0-7b06db0a42ec" providerId="ADAL" clId="{0154AFD5-5F16-433E-AF39-6E3E34448CE0}" dt="2024-08-07T11:56:19.678" v="5621" actId="115"/>
          <ac:spMkLst>
            <pc:docMk/>
            <pc:sldMk cId="0" sldId="310"/>
            <ac:spMk id="29700" creationId="{BF28F137-7ED8-46BA-A3B9-35238EFFCFA3}"/>
          </ac:spMkLst>
        </pc:spChg>
        <pc:spChg chg="mod">
          <ac:chgData name="Věra Šimková" userId="dde89a73-80b0-414d-bff0-7b06db0a42ec" providerId="ADAL" clId="{0154AFD5-5F16-433E-AF39-6E3E34448CE0}" dt="2024-08-07T12:15:36.051" v="5786" actId="1076"/>
          <ac:spMkLst>
            <pc:docMk/>
            <pc:sldMk cId="0" sldId="310"/>
            <ac:spMk id="29701" creationId="{00839DEB-714E-4291-9652-04E9958ABA44}"/>
          </ac:spMkLst>
        </pc:spChg>
        <pc:spChg chg="mod">
          <ac:chgData name="Věra Šimková" userId="dde89a73-80b0-414d-bff0-7b06db0a42ec" providerId="ADAL" clId="{0154AFD5-5F16-433E-AF39-6E3E34448CE0}" dt="2024-08-07T12:15:20.281" v="5784" actId="14100"/>
          <ac:spMkLst>
            <pc:docMk/>
            <pc:sldMk cId="0" sldId="310"/>
            <ac:spMk id="29703" creationId="{163F001D-E8D4-44A0-8DEB-B533C36E55D5}"/>
          </ac:spMkLst>
        </pc:spChg>
        <pc:picChg chg="add mod">
          <ac:chgData name="Věra Šimková" userId="dde89a73-80b0-414d-bff0-7b06db0a42ec" providerId="ADAL" clId="{0154AFD5-5F16-433E-AF39-6E3E34448CE0}" dt="2024-08-12T06:12:29.584" v="6043" actId="14100"/>
          <ac:picMkLst>
            <pc:docMk/>
            <pc:sldMk cId="0" sldId="310"/>
            <ac:picMk id="8" creationId="{1B102C7C-E07E-423C-900E-F94FDEB80937}"/>
          </ac:picMkLst>
        </pc:picChg>
        <pc:picChg chg="del">
          <ac:chgData name="Věra Šimková" userId="dde89a73-80b0-414d-bff0-7b06db0a42ec" providerId="ADAL" clId="{0154AFD5-5F16-433E-AF39-6E3E34448CE0}" dt="2024-08-12T06:08:18.146" v="5996"/>
          <ac:picMkLst>
            <pc:docMk/>
            <pc:sldMk cId="0" sldId="310"/>
            <ac:picMk id="29702" creationId="{6C1F6FF7-9CE9-417B-8803-A24E4E235C97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5:14.794" v="6079"/>
        <pc:sldMkLst>
          <pc:docMk/>
          <pc:sldMk cId="0" sldId="313"/>
        </pc:sldMkLst>
        <pc:spChg chg="mod">
          <ac:chgData name="Věra Šimková" userId="dde89a73-80b0-414d-bff0-7b06db0a42ec" providerId="ADAL" clId="{0154AFD5-5F16-433E-AF39-6E3E34448CE0}" dt="2024-08-12T06:02:35.177" v="5911" actId="20577"/>
          <ac:spMkLst>
            <pc:docMk/>
            <pc:sldMk cId="0" sldId="313"/>
            <ac:spMk id="16386" creationId="{B7A8D730-71BE-4E0A-BC7A-EE33858984F5}"/>
          </ac:spMkLst>
        </pc:spChg>
        <pc:spChg chg="mod">
          <ac:chgData name="Věra Šimková" userId="dde89a73-80b0-414d-bff0-7b06db0a42ec" providerId="ADAL" clId="{0154AFD5-5F16-433E-AF39-6E3E34448CE0}" dt="2024-08-07T10:36:03.328" v="3479" actId="20577"/>
          <ac:spMkLst>
            <pc:docMk/>
            <pc:sldMk cId="0" sldId="313"/>
            <ac:spMk id="16388" creationId="{FD0D5F77-B52E-46C0-9C8B-421443A37F54}"/>
          </ac:spMkLst>
        </pc:spChg>
        <pc:spChg chg="mod">
          <ac:chgData name="Věra Šimková" userId="dde89a73-80b0-414d-bff0-7b06db0a42ec" providerId="ADAL" clId="{0154AFD5-5F16-433E-AF39-6E3E34448CE0}" dt="2024-08-07T12:17:24.643" v="5797" actId="20577"/>
          <ac:spMkLst>
            <pc:docMk/>
            <pc:sldMk cId="0" sldId="313"/>
            <ac:spMk id="16391" creationId="{C985B449-47D3-44E7-B7D8-874DA46CA27E}"/>
          </ac:spMkLst>
        </pc:spChg>
        <pc:graphicFrameChg chg="add del modGraphic">
          <ac:chgData name="Věra Šimková" userId="dde89a73-80b0-414d-bff0-7b06db0a42ec" providerId="ADAL" clId="{0154AFD5-5F16-433E-AF39-6E3E34448CE0}" dt="2024-08-12T06:15:14.794" v="6079"/>
          <ac:graphicFrameMkLst>
            <pc:docMk/>
            <pc:sldMk cId="0" sldId="313"/>
            <ac:graphicFrameMk id="3" creationId="{6C3C4F0E-79E6-4122-8379-A951D3858A55}"/>
          </ac:graphicFrameMkLst>
        </pc:graphicFrameChg>
        <pc:picChg chg="add mod">
          <ac:chgData name="Věra Šimková" userId="dde89a73-80b0-414d-bff0-7b06db0a42ec" providerId="ADAL" clId="{0154AFD5-5F16-433E-AF39-6E3E34448CE0}" dt="2024-08-12T06:15:08.060" v="6076" actId="14100"/>
          <ac:picMkLst>
            <pc:docMk/>
            <pc:sldMk cId="0" sldId="313"/>
            <ac:picMk id="8" creationId="{B2BADA0F-A903-4870-A05A-D9EFDCCE7351}"/>
          </ac:picMkLst>
        </pc:picChg>
        <pc:picChg chg="del">
          <ac:chgData name="Věra Šimková" userId="dde89a73-80b0-414d-bff0-7b06db0a42ec" providerId="ADAL" clId="{0154AFD5-5F16-433E-AF39-6E3E34448CE0}" dt="2024-08-12T06:02:16.081" v="5904"/>
          <ac:picMkLst>
            <pc:docMk/>
            <pc:sldMk cId="0" sldId="313"/>
            <ac:picMk id="16390" creationId="{22ED8E2F-42E2-48CA-8258-78F53B568F9C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5:51:19.136" v="5844" actId="1076"/>
        <pc:sldMkLst>
          <pc:docMk/>
          <pc:sldMk cId="0" sldId="321"/>
        </pc:sldMkLst>
        <pc:spChg chg="mod">
          <ac:chgData name="Věra Šimková" userId="dde89a73-80b0-414d-bff0-7b06db0a42ec" providerId="ADAL" clId="{0154AFD5-5F16-433E-AF39-6E3E34448CE0}" dt="2024-08-12T05:51:00.197" v="5841" actId="6549"/>
          <ac:spMkLst>
            <pc:docMk/>
            <pc:sldMk cId="0" sldId="321"/>
            <ac:spMk id="8194" creationId="{FA24565D-2A0B-429D-A85A-A60E65B0E3F2}"/>
          </ac:spMkLst>
        </pc:spChg>
        <pc:spChg chg="mod">
          <ac:chgData name="Věra Šimková" userId="dde89a73-80b0-414d-bff0-7b06db0a42ec" providerId="ADAL" clId="{0154AFD5-5F16-433E-AF39-6E3E34448CE0}" dt="2024-08-07T08:26:39.105" v="359" actId="20577"/>
          <ac:spMkLst>
            <pc:docMk/>
            <pc:sldMk cId="0" sldId="321"/>
            <ac:spMk id="8195" creationId="{457D72EE-47E2-4E2B-A6A5-1A220A776140}"/>
          </ac:spMkLst>
        </pc:spChg>
        <pc:spChg chg="mod">
          <ac:chgData name="Věra Šimková" userId="dde89a73-80b0-414d-bff0-7b06db0a42ec" providerId="ADAL" clId="{0154AFD5-5F16-433E-AF39-6E3E34448CE0}" dt="2024-08-07T08:28:25.062" v="490" actId="20577"/>
          <ac:spMkLst>
            <pc:docMk/>
            <pc:sldMk cId="0" sldId="321"/>
            <ac:spMk id="8196" creationId="{F3F57E11-024F-400A-8B3D-F53A53FEC009}"/>
          </ac:spMkLst>
        </pc:spChg>
        <pc:spChg chg="mod">
          <ac:chgData name="Věra Šimková" userId="dde89a73-80b0-414d-bff0-7b06db0a42ec" providerId="ADAL" clId="{0154AFD5-5F16-433E-AF39-6E3E34448CE0}" dt="2024-08-12T05:51:05.953" v="5842" actId="1076"/>
          <ac:spMkLst>
            <pc:docMk/>
            <pc:sldMk cId="0" sldId="321"/>
            <ac:spMk id="8197" creationId="{2C803B82-43D7-4AD5-9720-E12F38D57BBE}"/>
          </ac:spMkLst>
        </pc:spChg>
        <pc:spChg chg="mod">
          <ac:chgData name="Věra Šimková" userId="dde89a73-80b0-414d-bff0-7b06db0a42ec" providerId="ADAL" clId="{0154AFD5-5F16-433E-AF39-6E3E34448CE0}" dt="2024-08-07T12:11:49.266" v="5735" actId="14100"/>
          <ac:spMkLst>
            <pc:docMk/>
            <pc:sldMk cId="0" sldId="321"/>
            <ac:spMk id="8199" creationId="{2BF963E4-F4DA-47BD-8F10-F87E7567621F}"/>
          </ac:spMkLst>
        </pc:spChg>
        <pc:picChg chg="add del">
          <ac:chgData name="Věra Šimková" userId="dde89a73-80b0-414d-bff0-7b06db0a42ec" providerId="ADAL" clId="{0154AFD5-5F16-433E-AF39-6E3E34448CE0}" dt="2024-08-12T05:50:34.318" v="5837"/>
          <ac:picMkLst>
            <pc:docMk/>
            <pc:sldMk cId="0" sldId="321"/>
            <ac:picMk id="8" creationId="{95CE6974-BF1D-4EAE-9238-6A7316DA8891}"/>
          </ac:picMkLst>
        </pc:picChg>
        <pc:picChg chg="add mod">
          <ac:chgData name="Věra Šimková" userId="dde89a73-80b0-414d-bff0-7b06db0a42ec" providerId="ADAL" clId="{0154AFD5-5F16-433E-AF39-6E3E34448CE0}" dt="2024-08-12T05:51:19.136" v="5844" actId="1076"/>
          <ac:picMkLst>
            <pc:docMk/>
            <pc:sldMk cId="0" sldId="321"/>
            <ac:picMk id="9" creationId="{A3E5F987-04AB-46EE-8AE6-34E645941D54}"/>
          </ac:picMkLst>
        </pc:picChg>
        <pc:picChg chg="del">
          <ac:chgData name="Věra Šimková" userId="dde89a73-80b0-414d-bff0-7b06db0a42ec" providerId="ADAL" clId="{0154AFD5-5F16-433E-AF39-6E3E34448CE0}" dt="2024-08-12T05:50:25.961" v="5835"/>
          <ac:picMkLst>
            <pc:docMk/>
            <pc:sldMk cId="0" sldId="321"/>
            <ac:picMk id="8198" creationId="{02EF6C84-8508-46E4-A092-D3165B2C7B4C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4:55.792" v="6074" actId="14100"/>
        <pc:sldMkLst>
          <pc:docMk/>
          <pc:sldMk cId="0" sldId="325"/>
        </pc:sldMkLst>
        <pc:spChg chg="mod">
          <ac:chgData name="Věra Šimková" userId="dde89a73-80b0-414d-bff0-7b06db0a42ec" providerId="ADAL" clId="{0154AFD5-5F16-433E-AF39-6E3E34448CE0}" dt="2024-08-07T10:37:03.947" v="3543" actId="255"/>
          <ac:spMkLst>
            <pc:docMk/>
            <pc:sldMk cId="0" sldId="325"/>
            <ac:spMk id="17410" creationId="{B8153E1E-8BC8-414C-A951-B5D31D391192}"/>
          </ac:spMkLst>
        </pc:spChg>
        <pc:spChg chg="mod">
          <ac:chgData name="Věra Šimková" userId="dde89a73-80b0-414d-bff0-7b06db0a42ec" providerId="ADAL" clId="{0154AFD5-5F16-433E-AF39-6E3E34448CE0}" dt="2024-08-07T10:47:37.426" v="3989" actId="20577"/>
          <ac:spMkLst>
            <pc:docMk/>
            <pc:sldMk cId="0" sldId="325"/>
            <ac:spMk id="17412" creationId="{1B6EB190-28A8-46C7-B91E-D4B92F02CCD5}"/>
          </ac:spMkLst>
        </pc:spChg>
        <pc:spChg chg="mod">
          <ac:chgData name="Věra Šimková" userId="dde89a73-80b0-414d-bff0-7b06db0a42ec" providerId="ADAL" clId="{0154AFD5-5F16-433E-AF39-6E3E34448CE0}" dt="2024-08-07T12:13:04.570" v="5752" actId="14100"/>
          <ac:spMkLst>
            <pc:docMk/>
            <pc:sldMk cId="0" sldId="325"/>
            <ac:spMk id="17415" creationId="{B67E54A9-8CAC-4696-A63C-BC0C80E0973F}"/>
          </ac:spMkLst>
        </pc:spChg>
        <pc:picChg chg="add mod">
          <ac:chgData name="Věra Šimková" userId="dde89a73-80b0-414d-bff0-7b06db0a42ec" providerId="ADAL" clId="{0154AFD5-5F16-433E-AF39-6E3E34448CE0}" dt="2024-08-12T06:14:55.792" v="6074" actId="14100"/>
          <ac:picMkLst>
            <pc:docMk/>
            <pc:sldMk cId="0" sldId="325"/>
            <ac:picMk id="8" creationId="{9A52A536-1D54-4CD7-988A-27853DDE5C77}"/>
          </ac:picMkLst>
        </pc:picChg>
        <pc:picChg chg="del">
          <ac:chgData name="Věra Šimková" userId="dde89a73-80b0-414d-bff0-7b06db0a42ec" providerId="ADAL" clId="{0154AFD5-5F16-433E-AF39-6E3E34448CE0}" dt="2024-08-12T06:02:45.026" v="5912"/>
          <ac:picMkLst>
            <pc:docMk/>
            <pc:sldMk cId="0" sldId="325"/>
            <ac:picMk id="17414" creationId="{4FD09CAE-5D34-46C4-B4F5-FF12270D5BA0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4:44.705" v="6071" actId="14100"/>
        <pc:sldMkLst>
          <pc:docMk/>
          <pc:sldMk cId="0" sldId="327"/>
        </pc:sldMkLst>
        <pc:spChg chg="mod">
          <ac:chgData name="Věra Šimková" userId="dde89a73-80b0-414d-bff0-7b06db0a42ec" providerId="ADAL" clId="{0154AFD5-5F16-433E-AF39-6E3E34448CE0}" dt="2024-08-07T10:48:15.313" v="4017" actId="20577"/>
          <ac:spMkLst>
            <pc:docMk/>
            <pc:sldMk cId="0" sldId="327"/>
            <ac:spMk id="18434" creationId="{614B3D29-9353-4DFF-AC06-E282F5428148}"/>
          </ac:spMkLst>
        </pc:spChg>
        <pc:spChg chg="mod">
          <ac:chgData name="Věra Šimková" userId="dde89a73-80b0-414d-bff0-7b06db0a42ec" providerId="ADAL" clId="{0154AFD5-5F16-433E-AF39-6E3E34448CE0}" dt="2024-08-07T11:03:18.225" v="5025" actId="20577"/>
          <ac:spMkLst>
            <pc:docMk/>
            <pc:sldMk cId="0" sldId="327"/>
            <ac:spMk id="18436" creationId="{B6AAA644-BC43-4560-806D-DF63A6E893EC}"/>
          </ac:spMkLst>
        </pc:spChg>
        <pc:spChg chg="mod">
          <ac:chgData name="Věra Šimková" userId="dde89a73-80b0-414d-bff0-7b06db0a42ec" providerId="ADAL" clId="{0154AFD5-5F16-433E-AF39-6E3E34448CE0}" dt="2024-08-07T12:17:16.809" v="5796" actId="20577"/>
          <ac:spMkLst>
            <pc:docMk/>
            <pc:sldMk cId="0" sldId="327"/>
            <ac:spMk id="18439" creationId="{3B176766-FD6B-479F-BCFE-A4D0467CDCA4}"/>
          </ac:spMkLst>
        </pc:spChg>
        <pc:picChg chg="add mod">
          <ac:chgData name="Věra Šimková" userId="dde89a73-80b0-414d-bff0-7b06db0a42ec" providerId="ADAL" clId="{0154AFD5-5F16-433E-AF39-6E3E34448CE0}" dt="2024-08-12T06:14:44.705" v="6071" actId="14100"/>
          <ac:picMkLst>
            <pc:docMk/>
            <pc:sldMk cId="0" sldId="327"/>
            <ac:picMk id="8" creationId="{F73126B0-23E5-4104-A95D-C15BBD0B8B9A}"/>
          </ac:picMkLst>
        </pc:picChg>
        <pc:picChg chg="del">
          <ac:chgData name="Věra Šimková" userId="dde89a73-80b0-414d-bff0-7b06db0a42ec" providerId="ADAL" clId="{0154AFD5-5F16-433E-AF39-6E3E34448CE0}" dt="2024-08-12T06:03:06.606" v="5918"/>
          <ac:picMkLst>
            <pc:docMk/>
            <pc:sldMk cId="0" sldId="327"/>
            <ac:picMk id="18438" creationId="{DE491BD0-1BB7-4157-8852-B6E425FA215A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2:14.735" v="6040" actId="14100"/>
        <pc:sldMkLst>
          <pc:docMk/>
          <pc:sldMk cId="0" sldId="330"/>
        </pc:sldMkLst>
        <pc:spChg chg="mod">
          <ac:chgData name="Věra Šimková" userId="dde89a73-80b0-414d-bff0-7b06db0a42ec" providerId="ADAL" clId="{0154AFD5-5F16-433E-AF39-6E3E34448CE0}" dt="2024-08-07T11:57:11.336" v="5624" actId="113"/>
          <ac:spMkLst>
            <pc:docMk/>
            <pc:sldMk cId="0" sldId="330"/>
            <ac:spMk id="30722" creationId="{007825E1-813F-4999-8C90-EA1630644F38}"/>
          </ac:spMkLst>
        </pc:spChg>
        <pc:spChg chg="mod">
          <ac:chgData name="Věra Šimková" userId="dde89a73-80b0-414d-bff0-7b06db0a42ec" providerId="ADAL" clId="{0154AFD5-5F16-433E-AF39-6E3E34448CE0}" dt="2024-08-07T11:59:58.877" v="5647" actId="20577"/>
          <ac:spMkLst>
            <pc:docMk/>
            <pc:sldMk cId="0" sldId="330"/>
            <ac:spMk id="30724" creationId="{7BD944AD-0CE9-4FF7-88CF-CFC8283DD8D7}"/>
          </ac:spMkLst>
        </pc:spChg>
        <pc:spChg chg="mod">
          <ac:chgData name="Věra Šimková" userId="dde89a73-80b0-414d-bff0-7b06db0a42ec" providerId="ADAL" clId="{0154AFD5-5F16-433E-AF39-6E3E34448CE0}" dt="2024-08-07T12:15:55.571" v="5788" actId="14100"/>
          <ac:spMkLst>
            <pc:docMk/>
            <pc:sldMk cId="0" sldId="330"/>
            <ac:spMk id="30727" creationId="{8DD5ECD0-08EC-4678-AA1A-FE6CEE286007}"/>
          </ac:spMkLst>
        </pc:spChg>
        <pc:picChg chg="add mod">
          <ac:chgData name="Věra Šimková" userId="dde89a73-80b0-414d-bff0-7b06db0a42ec" providerId="ADAL" clId="{0154AFD5-5F16-433E-AF39-6E3E34448CE0}" dt="2024-08-12T06:12:14.735" v="6040" actId="14100"/>
          <ac:picMkLst>
            <pc:docMk/>
            <pc:sldMk cId="0" sldId="330"/>
            <ac:picMk id="8" creationId="{D562B19F-EDD1-4EF9-B2D8-9F02851B59B9}"/>
          </ac:picMkLst>
        </pc:picChg>
        <pc:picChg chg="del">
          <ac:chgData name="Věra Šimková" userId="dde89a73-80b0-414d-bff0-7b06db0a42ec" providerId="ADAL" clId="{0154AFD5-5F16-433E-AF39-6E3E34448CE0}" dt="2024-08-12T06:08:57.699" v="6004"/>
          <ac:picMkLst>
            <pc:docMk/>
            <pc:sldMk cId="0" sldId="330"/>
            <ac:picMk id="30726" creationId="{0CDCFC2E-DBD5-4A1C-A937-3C41BAB710B0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1:59.222" v="6038" actId="14100"/>
        <pc:sldMkLst>
          <pc:docMk/>
          <pc:sldMk cId="0" sldId="331"/>
        </pc:sldMkLst>
        <pc:spChg chg="mod">
          <ac:chgData name="Věra Šimková" userId="dde89a73-80b0-414d-bff0-7b06db0a42ec" providerId="ADAL" clId="{0154AFD5-5F16-433E-AF39-6E3E34448CE0}" dt="2024-08-07T12:03:45.417" v="5673" actId="5793"/>
          <ac:spMkLst>
            <pc:docMk/>
            <pc:sldMk cId="0" sldId="331"/>
            <ac:spMk id="28676" creationId="{68A5B5A5-E59C-48C9-B3EC-4437294C00B4}"/>
          </ac:spMkLst>
        </pc:spChg>
        <pc:spChg chg="mod">
          <ac:chgData name="Věra Šimková" userId="dde89a73-80b0-414d-bff0-7b06db0a42ec" providerId="ADAL" clId="{0154AFD5-5F16-433E-AF39-6E3E34448CE0}" dt="2024-08-07T12:01:45.662" v="5651" actId="113"/>
          <ac:spMkLst>
            <pc:docMk/>
            <pc:sldMk cId="0" sldId="331"/>
            <ac:spMk id="31746" creationId="{E020FEC3-5243-464F-BC2B-1E0A71FA8FBD}"/>
          </ac:spMkLst>
        </pc:spChg>
        <pc:spChg chg="mod">
          <ac:chgData name="Věra Šimková" userId="dde89a73-80b0-414d-bff0-7b06db0a42ec" providerId="ADAL" clId="{0154AFD5-5F16-433E-AF39-6E3E34448CE0}" dt="2024-08-07T12:16:03.184" v="5790" actId="14100"/>
          <ac:spMkLst>
            <pc:docMk/>
            <pc:sldMk cId="0" sldId="331"/>
            <ac:spMk id="31751" creationId="{6818619C-13F2-447D-B132-65744C2B5DF6}"/>
          </ac:spMkLst>
        </pc:spChg>
        <pc:picChg chg="add mod">
          <ac:chgData name="Věra Šimková" userId="dde89a73-80b0-414d-bff0-7b06db0a42ec" providerId="ADAL" clId="{0154AFD5-5F16-433E-AF39-6E3E34448CE0}" dt="2024-08-12T06:11:59.222" v="6038" actId="14100"/>
          <ac:picMkLst>
            <pc:docMk/>
            <pc:sldMk cId="0" sldId="331"/>
            <ac:picMk id="8" creationId="{3FB44DDA-A861-4F35-913A-421620FB4DD2}"/>
          </ac:picMkLst>
        </pc:picChg>
        <pc:picChg chg="del">
          <ac:chgData name="Věra Šimková" userId="dde89a73-80b0-414d-bff0-7b06db0a42ec" providerId="ADAL" clId="{0154AFD5-5F16-433E-AF39-6E3E34448CE0}" dt="2024-08-12T06:09:28.120" v="6011"/>
          <ac:picMkLst>
            <pc:docMk/>
            <pc:sldMk cId="0" sldId="331"/>
            <ac:picMk id="31750" creationId="{786CC170-BB13-4E84-A806-2489C6089AAC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8:13.947" v="6097" actId="14100"/>
        <pc:sldMkLst>
          <pc:docMk/>
          <pc:sldMk cId="0" sldId="333"/>
        </pc:sldMkLst>
        <pc:spChg chg="mod">
          <ac:chgData name="Věra Šimková" userId="dde89a73-80b0-414d-bff0-7b06db0a42ec" providerId="ADAL" clId="{0154AFD5-5F16-433E-AF39-6E3E34448CE0}" dt="2024-08-07T08:29:35.429" v="577" actId="20577"/>
          <ac:spMkLst>
            <pc:docMk/>
            <pc:sldMk cId="0" sldId="333"/>
            <ac:spMk id="9219" creationId="{2C321BF0-5CA9-4F61-99D6-A3456211CEC5}"/>
          </ac:spMkLst>
        </pc:spChg>
        <pc:spChg chg="mod">
          <ac:chgData name="Věra Šimková" userId="dde89a73-80b0-414d-bff0-7b06db0a42ec" providerId="ADAL" clId="{0154AFD5-5F16-433E-AF39-6E3E34448CE0}" dt="2024-08-12T05:51:54.357" v="5854" actId="20577"/>
          <ac:spMkLst>
            <pc:docMk/>
            <pc:sldMk cId="0" sldId="333"/>
            <ac:spMk id="9220" creationId="{3F44650E-28F9-4B55-8BB5-B70AF85C63B6}"/>
          </ac:spMkLst>
        </pc:spChg>
        <pc:spChg chg="mod">
          <ac:chgData name="Věra Šimková" userId="dde89a73-80b0-414d-bff0-7b06db0a42ec" providerId="ADAL" clId="{0154AFD5-5F16-433E-AF39-6E3E34448CE0}" dt="2024-08-12T05:56:04.570" v="5864" actId="14100"/>
          <ac:spMkLst>
            <pc:docMk/>
            <pc:sldMk cId="0" sldId="333"/>
            <ac:spMk id="9221" creationId="{F4778108-F013-4866-808E-B25F059C7C69}"/>
          </ac:spMkLst>
        </pc:spChg>
        <pc:spChg chg="mod">
          <ac:chgData name="Věra Šimková" userId="dde89a73-80b0-414d-bff0-7b06db0a42ec" providerId="ADAL" clId="{0154AFD5-5F16-433E-AF39-6E3E34448CE0}" dt="2024-08-07T12:18:15.439" v="5804" actId="20577"/>
          <ac:spMkLst>
            <pc:docMk/>
            <pc:sldMk cId="0" sldId="333"/>
            <ac:spMk id="9223" creationId="{B4074DE4-ACE5-494D-BD81-016500E831F0}"/>
          </ac:spMkLst>
        </pc:spChg>
        <pc:picChg chg="add mod ord">
          <ac:chgData name="Věra Šimková" userId="dde89a73-80b0-414d-bff0-7b06db0a42ec" providerId="ADAL" clId="{0154AFD5-5F16-433E-AF39-6E3E34448CE0}" dt="2024-08-12T06:18:13.947" v="6097" actId="14100"/>
          <ac:picMkLst>
            <pc:docMk/>
            <pc:sldMk cId="0" sldId="333"/>
            <ac:picMk id="8" creationId="{6542BC56-1C50-48AF-A7B9-0D57055B3F4E}"/>
          </ac:picMkLst>
        </pc:picChg>
        <pc:picChg chg="del">
          <ac:chgData name="Věra Šimková" userId="dde89a73-80b0-414d-bff0-7b06db0a42ec" providerId="ADAL" clId="{0154AFD5-5F16-433E-AF39-6E3E34448CE0}" dt="2024-08-12T05:51:36.530" v="5845" actId="478"/>
          <ac:picMkLst>
            <pc:docMk/>
            <pc:sldMk cId="0" sldId="333"/>
            <ac:picMk id="9222" creationId="{ECC9BF64-3702-4094-84AD-477B983611A2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5:50:15.231" v="5834" actId="1076"/>
        <pc:sldMkLst>
          <pc:docMk/>
          <pc:sldMk cId="0" sldId="334"/>
        </pc:sldMkLst>
        <pc:spChg chg="mod">
          <ac:chgData name="Věra Šimková" userId="dde89a73-80b0-414d-bff0-7b06db0a42ec" providerId="ADAL" clId="{0154AFD5-5F16-433E-AF39-6E3E34448CE0}" dt="2024-08-12T05:50:08.944" v="5833" actId="14100"/>
          <ac:spMkLst>
            <pc:docMk/>
            <pc:sldMk cId="0" sldId="334"/>
            <ac:spMk id="7171" creationId="{7A333370-8C1A-4D8D-B7FF-09F575FC5BCD}"/>
          </ac:spMkLst>
        </pc:spChg>
        <pc:spChg chg="mod">
          <ac:chgData name="Věra Šimková" userId="dde89a73-80b0-414d-bff0-7b06db0a42ec" providerId="ADAL" clId="{0154AFD5-5F16-433E-AF39-6E3E34448CE0}" dt="2024-08-07T08:25:43.657" v="300" actId="20577"/>
          <ac:spMkLst>
            <pc:docMk/>
            <pc:sldMk cId="0" sldId="334"/>
            <ac:spMk id="7172" creationId="{7E21FC79-232A-4425-A896-BDB1A2C7AED5}"/>
          </ac:spMkLst>
        </pc:spChg>
        <pc:spChg chg="mod">
          <ac:chgData name="Věra Šimková" userId="dde89a73-80b0-414d-bff0-7b06db0a42ec" providerId="ADAL" clId="{0154AFD5-5F16-433E-AF39-6E3E34448CE0}" dt="2024-08-07T12:18:25.474" v="5805" actId="20577"/>
          <ac:spMkLst>
            <pc:docMk/>
            <pc:sldMk cId="0" sldId="334"/>
            <ac:spMk id="7175" creationId="{E032F3D6-3536-4D37-B5FD-64E55C7F9DA3}"/>
          </ac:spMkLst>
        </pc:spChg>
        <pc:picChg chg="add del">
          <ac:chgData name="Věra Šimková" userId="dde89a73-80b0-414d-bff0-7b06db0a42ec" providerId="ADAL" clId="{0154AFD5-5F16-433E-AF39-6E3E34448CE0}" dt="2024-08-12T05:49:56.581" v="5831" actId="478"/>
          <ac:picMkLst>
            <pc:docMk/>
            <pc:sldMk cId="0" sldId="334"/>
            <ac:picMk id="9" creationId="{5BE6E934-9674-4137-A582-A2F0F4891097}"/>
          </ac:picMkLst>
        </pc:picChg>
        <pc:picChg chg="add mod">
          <ac:chgData name="Věra Šimková" userId="dde89a73-80b0-414d-bff0-7b06db0a42ec" providerId="ADAL" clId="{0154AFD5-5F16-433E-AF39-6E3E34448CE0}" dt="2024-08-12T05:50:15.231" v="5834" actId="1076"/>
          <ac:picMkLst>
            <pc:docMk/>
            <pc:sldMk cId="0" sldId="334"/>
            <ac:picMk id="10" creationId="{FAC65B22-AFBD-4EB1-BBA4-F1CA327171A5}"/>
          </ac:picMkLst>
        </pc:picChg>
        <pc:picChg chg="del">
          <ac:chgData name="Věra Šimková" userId="dde89a73-80b0-414d-bff0-7b06db0a42ec" providerId="ADAL" clId="{0154AFD5-5F16-433E-AF39-6E3E34448CE0}" dt="2024-08-12T05:49:48.203" v="5829" actId="478"/>
          <ac:picMkLst>
            <pc:docMk/>
            <pc:sldMk cId="0" sldId="334"/>
            <ac:picMk id="7174" creationId="{FB6BE9AC-AC9B-49E8-9902-1631AD935145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6:17.425" v="6091" actId="14100"/>
        <pc:sldMkLst>
          <pc:docMk/>
          <pc:sldMk cId="0" sldId="335"/>
        </pc:sldMkLst>
        <pc:spChg chg="mod">
          <ac:chgData name="Věra Šimková" userId="dde89a73-80b0-414d-bff0-7b06db0a42ec" providerId="ADAL" clId="{0154AFD5-5F16-433E-AF39-6E3E34448CE0}" dt="2024-08-07T08:36:38.325" v="1014" actId="20577"/>
          <ac:spMkLst>
            <pc:docMk/>
            <pc:sldMk cId="0" sldId="335"/>
            <ac:spMk id="11266" creationId="{4C022925-ACC5-445B-BA3C-5FC0FD4E49A4}"/>
          </ac:spMkLst>
        </pc:spChg>
        <pc:spChg chg="mod">
          <ac:chgData name="Věra Šimková" userId="dde89a73-80b0-414d-bff0-7b06db0a42ec" providerId="ADAL" clId="{0154AFD5-5F16-433E-AF39-6E3E34448CE0}" dt="2024-08-07T08:40:55.647" v="1278" actId="20577"/>
          <ac:spMkLst>
            <pc:docMk/>
            <pc:sldMk cId="0" sldId="335"/>
            <ac:spMk id="11267" creationId="{7DB930BF-78DA-4CDF-8A58-105B2AAEE4E1}"/>
          </ac:spMkLst>
        </pc:spChg>
        <pc:spChg chg="mod">
          <ac:chgData name="Věra Šimková" userId="dde89a73-80b0-414d-bff0-7b06db0a42ec" providerId="ADAL" clId="{0154AFD5-5F16-433E-AF39-6E3E34448CE0}" dt="2024-08-07T12:18:01.644" v="5802" actId="20577"/>
          <ac:spMkLst>
            <pc:docMk/>
            <pc:sldMk cId="0" sldId="335"/>
            <ac:spMk id="11271" creationId="{AF302D9C-44C7-4280-A967-3A1643D5FAE0}"/>
          </ac:spMkLst>
        </pc:spChg>
        <pc:picChg chg="add del">
          <ac:chgData name="Věra Šimková" userId="dde89a73-80b0-414d-bff0-7b06db0a42ec" providerId="ADAL" clId="{0154AFD5-5F16-433E-AF39-6E3E34448CE0}" dt="2024-08-12T05:59:58.724" v="5874"/>
          <ac:picMkLst>
            <pc:docMk/>
            <pc:sldMk cId="0" sldId="335"/>
            <ac:picMk id="8" creationId="{D35737AE-F4BB-447A-AAA4-54AEB239901F}"/>
          </ac:picMkLst>
        </pc:picChg>
        <pc:picChg chg="add mod">
          <ac:chgData name="Věra Šimková" userId="dde89a73-80b0-414d-bff0-7b06db0a42ec" providerId="ADAL" clId="{0154AFD5-5F16-433E-AF39-6E3E34448CE0}" dt="2024-08-12T06:16:17.425" v="6091" actId="14100"/>
          <ac:picMkLst>
            <pc:docMk/>
            <pc:sldMk cId="0" sldId="335"/>
            <ac:picMk id="9" creationId="{BB8A480B-2E8C-41DB-AD2C-98F0289FD56D}"/>
          </ac:picMkLst>
        </pc:picChg>
        <pc:picChg chg="del">
          <ac:chgData name="Věra Šimková" userId="dde89a73-80b0-414d-bff0-7b06db0a42ec" providerId="ADAL" clId="{0154AFD5-5F16-433E-AF39-6E3E34448CE0}" dt="2024-08-12T05:59:51.583" v="5872"/>
          <ac:picMkLst>
            <pc:docMk/>
            <pc:sldMk cId="0" sldId="335"/>
            <ac:picMk id="11270" creationId="{73A363FF-C2AC-45F6-91DF-5EA0B9F1E781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8:21.160" v="6098" actId="14100"/>
        <pc:sldMkLst>
          <pc:docMk/>
          <pc:sldMk cId="0" sldId="336"/>
        </pc:sldMkLst>
        <pc:spChg chg="mod">
          <ac:chgData name="Věra Šimková" userId="dde89a73-80b0-414d-bff0-7b06db0a42ec" providerId="ADAL" clId="{0154AFD5-5F16-433E-AF39-6E3E34448CE0}" dt="2024-08-07T08:34:00.065" v="804" actId="20577"/>
          <ac:spMkLst>
            <pc:docMk/>
            <pc:sldMk cId="0" sldId="336"/>
            <ac:spMk id="10243" creationId="{B3E7BC64-0FB7-4AB3-ACEF-877328610CF8}"/>
          </ac:spMkLst>
        </pc:spChg>
        <pc:spChg chg="mod">
          <ac:chgData name="Věra Šimková" userId="dde89a73-80b0-414d-bff0-7b06db0a42ec" providerId="ADAL" clId="{0154AFD5-5F16-433E-AF39-6E3E34448CE0}" dt="2024-08-07T08:36:14.094" v="991" actId="20577"/>
          <ac:spMkLst>
            <pc:docMk/>
            <pc:sldMk cId="0" sldId="336"/>
            <ac:spMk id="10244" creationId="{7D850640-580E-4692-9945-34D4D8C1AE78}"/>
          </ac:spMkLst>
        </pc:spChg>
        <pc:spChg chg="mod">
          <ac:chgData name="Věra Šimková" userId="dde89a73-80b0-414d-bff0-7b06db0a42ec" providerId="ADAL" clId="{0154AFD5-5F16-433E-AF39-6E3E34448CE0}" dt="2024-08-07T12:18:09.561" v="5803" actId="20577"/>
          <ac:spMkLst>
            <pc:docMk/>
            <pc:sldMk cId="0" sldId="336"/>
            <ac:spMk id="10247" creationId="{77AC6EA7-667E-4DCD-A3B4-C50D8D6722B0}"/>
          </ac:spMkLst>
        </pc:spChg>
        <pc:picChg chg="add mod">
          <ac:chgData name="Věra Šimková" userId="dde89a73-80b0-414d-bff0-7b06db0a42ec" providerId="ADAL" clId="{0154AFD5-5F16-433E-AF39-6E3E34448CE0}" dt="2024-08-12T06:18:21.160" v="6098" actId="14100"/>
          <ac:picMkLst>
            <pc:docMk/>
            <pc:sldMk cId="0" sldId="336"/>
            <ac:picMk id="8" creationId="{1C895C00-E7D8-4F14-8B74-E6F7DEB2F8BE}"/>
          </ac:picMkLst>
        </pc:picChg>
        <pc:picChg chg="del">
          <ac:chgData name="Věra Šimková" userId="dde89a73-80b0-414d-bff0-7b06db0a42ec" providerId="ADAL" clId="{0154AFD5-5F16-433E-AF39-6E3E34448CE0}" dt="2024-08-12T05:59:31.407" v="5867"/>
          <ac:picMkLst>
            <pc:docMk/>
            <pc:sldMk cId="0" sldId="336"/>
            <ac:picMk id="10246" creationId="{D4D52976-D0AC-4E2A-A4D0-E169C03E7413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1:45.147" v="6036" actId="207"/>
        <pc:sldMkLst>
          <pc:docMk/>
          <pc:sldMk cId="0" sldId="337"/>
        </pc:sldMkLst>
        <pc:spChg chg="mod">
          <ac:chgData name="Věra Šimková" userId="dde89a73-80b0-414d-bff0-7b06db0a42ec" providerId="ADAL" clId="{0154AFD5-5F16-433E-AF39-6E3E34448CE0}" dt="2024-08-07T12:06:05.576" v="5681" actId="20577"/>
          <ac:spMkLst>
            <pc:docMk/>
            <pc:sldMk cId="0" sldId="337"/>
            <ac:spMk id="32770" creationId="{CE88A043-3150-4B1B-AFC1-CF0F141B32ED}"/>
          </ac:spMkLst>
        </pc:spChg>
        <pc:spChg chg="mod">
          <ac:chgData name="Věra Šimková" userId="dde89a73-80b0-414d-bff0-7b06db0a42ec" providerId="ADAL" clId="{0154AFD5-5F16-433E-AF39-6E3E34448CE0}" dt="2024-08-07T12:07:25.427" v="5712" actId="6549"/>
          <ac:spMkLst>
            <pc:docMk/>
            <pc:sldMk cId="0" sldId="337"/>
            <ac:spMk id="32772" creationId="{6192C577-6FDF-4A7A-BEA2-2D94FF46A13B}"/>
          </ac:spMkLst>
        </pc:spChg>
        <pc:spChg chg="mod">
          <ac:chgData name="Věra Šimková" userId="dde89a73-80b0-414d-bff0-7b06db0a42ec" providerId="ADAL" clId="{0154AFD5-5F16-433E-AF39-6E3E34448CE0}" dt="2024-08-07T12:16:10.345" v="5792" actId="14100"/>
          <ac:spMkLst>
            <pc:docMk/>
            <pc:sldMk cId="0" sldId="337"/>
            <ac:spMk id="32775" creationId="{71F5C94B-107E-4FC8-8C5E-755CCEF8194F}"/>
          </ac:spMkLst>
        </pc:spChg>
        <pc:picChg chg="add mod">
          <ac:chgData name="Věra Šimková" userId="dde89a73-80b0-414d-bff0-7b06db0a42ec" providerId="ADAL" clId="{0154AFD5-5F16-433E-AF39-6E3E34448CE0}" dt="2024-08-12T06:11:45.147" v="6036" actId="207"/>
          <ac:picMkLst>
            <pc:docMk/>
            <pc:sldMk cId="0" sldId="337"/>
            <ac:picMk id="8" creationId="{BBB99B90-5221-4717-B158-0FA7BEB6F3A6}"/>
          </ac:picMkLst>
        </pc:picChg>
        <pc:picChg chg="del">
          <ac:chgData name="Věra Šimková" userId="dde89a73-80b0-414d-bff0-7b06db0a42ec" providerId="ADAL" clId="{0154AFD5-5F16-433E-AF39-6E3E34448CE0}" dt="2024-08-12T06:09:51.902" v="6018"/>
          <ac:picMkLst>
            <pc:docMk/>
            <pc:sldMk cId="0" sldId="337"/>
            <ac:picMk id="32774" creationId="{99B47F2F-BF96-4922-9B20-791AA3FD0877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6:11:32.037" v="6035" actId="14100"/>
        <pc:sldMkLst>
          <pc:docMk/>
          <pc:sldMk cId="0" sldId="346"/>
        </pc:sldMkLst>
        <pc:spChg chg="mod">
          <ac:chgData name="Věra Šimková" userId="dde89a73-80b0-414d-bff0-7b06db0a42ec" providerId="ADAL" clId="{0154AFD5-5F16-433E-AF39-6E3E34448CE0}" dt="2024-08-07T12:08:42.816" v="5721" actId="122"/>
          <ac:spMkLst>
            <pc:docMk/>
            <pc:sldMk cId="0" sldId="346"/>
            <ac:spMk id="38915" creationId="{E477FD95-47CC-429F-95DB-E9F426A4DA0B}"/>
          </ac:spMkLst>
        </pc:spChg>
        <pc:spChg chg="mod">
          <ac:chgData name="Věra Šimková" userId="dde89a73-80b0-414d-bff0-7b06db0a42ec" providerId="ADAL" clId="{0154AFD5-5F16-433E-AF39-6E3E34448CE0}" dt="2024-08-07T12:09:11.947" v="5723" actId="14100"/>
          <ac:spMkLst>
            <pc:docMk/>
            <pc:sldMk cId="0" sldId="346"/>
            <ac:spMk id="38918" creationId="{34AE5448-4A85-4843-B3DA-4C51A35C2730}"/>
          </ac:spMkLst>
        </pc:spChg>
        <pc:picChg chg="add mod">
          <ac:chgData name="Věra Šimková" userId="dde89a73-80b0-414d-bff0-7b06db0a42ec" providerId="ADAL" clId="{0154AFD5-5F16-433E-AF39-6E3E34448CE0}" dt="2024-08-12T06:11:32.037" v="6035" actId="14100"/>
          <ac:picMkLst>
            <pc:docMk/>
            <pc:sldMk cId="0" sldId="346"/>
            <ac:picMk id="8" creationId="{529D9A1F-DA6D-4E34-BD11-9E7B8DA4E8B0}"/>
          </ac:picMkLst>
        </pc:picChg>
        <pc:picChg chg="del">
          <ac:chgData name="Věra Šimková" userId="dde89a73-80b0-414d-bff0-7b06db0a42ec" providerId="ADAL" clId="{0154AFD5-5F16-433E-AF39-6E3E34448CE0}" dt="2024-08-12T06:10:36.925" v="6027"/>
          <ac:picMkLst>
            <pc:docMk/>
            <pc:sldMk cId="0" sldId="346"/>
            <ac:picMk id="38917" creationId="{334166CD-8DBE-40F4-A80B-2C54597144B5}"/>
          </ac:picMkLst>
        </pc:picChg>
      </pc:sldChg>
      <pc:sldChg chg="addSp delSp modSp">
        <pc:chgData name="Věra Šimková" userId="dde89a73-80b0-414d-bff0-7b06db0a42ec" providerId="ADAL" clId="{0154AFD5-5F16-433E-AF39-6E3E34448CE0}" dt="2024-08-12T05:49:37.489" v="5828" actId="6549"/>
        <pc:sldMkLst>
          <pc:docMk/>
          <pc:sldMk cId="0" sldId="347"/>
        </pc:sldMkLst>
        <pc:spChg chg="mod">
          <ac:chgData name="Věra Šimková" userId="dde89a73-80b0-414d-bff0-7b06db0a42ec" providerId="ADAL" clId="{0154AFD5-5F16-433E-AF39-6E3E34448CE0}" dt="2024-08-12T05:49:37.489" v="5828" actId="6549"/>
          <ac:spMkLst>
            <pc:docMk/>
            <pc:sldMk cId="0" sldId="347"/>
            <ac:spMk id="6146" creationId="{F2DB909F-1375-4B16-827B-227C05327919}"/>
          </ac:spMkLst>
        </pc:spChg>
        <pc:spChg chg="mod">
          <ac:chgData name="Věra Šimková" userId="dde89a73-80b0-414d-bff0-7b06db0a42ec" providerId="ADAL" clId="{0154AFD5-5F16-433E-AF39-6E3E34448CE0}" dt="2024-08-07T08:21:44.566" v="35" actId="20577"/>
          <ac:spMkLst>
            <pc:docMk/>
            <pc:sldMk cId="0" sldId="347"/>
            <ac:spMk id="6148" creationId="{0B2920F6-0CFE-425D-9213-4716BBF36B80}"/>
          </ac:spMkLst>
        </pc:spChg>
        <pc:spChg chg="mod">
          <ac:chgData name="Věra Šimková" userId="dde89a73-80b0-414d-bff0-7b06db0a42ec" providerId="ADAL" clId="{0154AFD5-5F16-433E-AF39-6E3E34448CE0}" dt="2024-08-07T08:25:07.646" v="254" actId="6549"/>
          <ac:spMkLst>
            <pc:docMk/>
            <pc:sldMk cId="0" sldId="347"/>
            <ac:spMk id="6149" creationId="{495F1FA5-FE57-4D20-A43C-E57922D5B67A}"/>
          </ac:spMkLst>
        </pc:spChg>
        <pc:spChg chg="mod">
          <ac:chgData name="Věra Šimková" userId="dde89a73-80b0-414d-bff0-7b06db0a42ec" providerId="ADAL" clId="{0154AFD5-5F16-433E-AF39-6E3E34448CE0}" dt="2024-08-12T05:48:59.853" v="5825" actId="14100"/>
          <ac:spMkLst>
            <pc:docMk/>
            <pc:sldMk cId="0" sldId="347"/>
            <ac:spMk id="6150" creationId="{35E2368C-B42E-4124-A077-F2CC0E21A4EB}"/>
          </ac:spMkLst>
        </pc:spChg>
        <pc:spChg chg="mod">
          <ac:chgData name="Věra Šimková" userId="dde89a73-80b0-414d-bff0-7b06db0a42ec" providerId="ADAL" clId="{0154AFD5-5F16-433E-AF39-6E3E34448CE0}" dt="2024-08-07T12:11:11.261" v="5731" actId="20577"/>
          <ac:spMkLst>
            <pc:docMk/>
            <pc:sldMk cId="0" sldId="347"/>
            <ac:spMk id="6152" creationId="{A4939D2E-CE2F-4C4C-B237-CE199000EAA3}"/>
          </ac:spMkLst>
        </pc:spChg>
        <pc:picChg chg="add mod">
          <ac:chgData name="Věra Šimková" userId="dde89a73-80b0-414d-bff0-7b06db0a42ec" providerId="ADAL" clId="{0154AFD5-5F16-433E-AF39-6E3E34448CE0}" dt="2024-08-12T05:48:49.301" v="5823" actId="1076"/>
          <ac:picMkLst>
            <pc:docMk/>
            <pc:sldMk cId="0" sldId="347"/>
            <ac:picMk id="9" creationId="{91F04FBA-04B1-48F5-9D76-E97DC8A313B6}"/>
          </ac:picMkLst>
        </pc:picChg>
        <pc:picChg chg="del">
          <ac:chgData name="Věra Šimková" userId="dde89a73-80b0-414d-bff0-7b06db0a42ec" providerId="ADAL" clId="{0154AFD5-5F16-433E-AF39-6E3E34448CE0}" dt="2024-08-12T05:49:13.129" v="5826"/>
          <ac:picMkLst>
            <pc:docMk/>
            <pc:sldMk cId="0" sldId="347"/>
            <ac:picMk id="6147" creationId="{031CCE9B-4D63-4DFF-948B-496BD5B026B0}"/>
          </ac:picMkLst>
        </pc:picChg>
        <pc:picChg chg="del">
          <ac:chgData name="Věra Šimková" userId="dde89a73-80b0-414d-bff0-7b06db0a42ec" providerId="ADAL" clId="{0154AFD5-5F16-433E-AF39-6E3E34448CE0}" dt="2024-08-12T05:48:53.335" v="5824"/>
          <ac:picMkLst>
            <pc:docMk/>
            <pc:sldMk cId="0" sldId="347"/>
            <ac:picMk id="6151" creationId="{C3A13229-809E-491F-97A5-C300AC6528D5}"/>
          </ac:picMkLst>
        </pc:picChg>
      </pc:sldChg>
      <pc:sldChg chg="del">
        <pc:chgData name="Věra Šimková" userId="dde89a73-80b0-414d-bff0-7b06db0a42ec" providerId="ADAL" clId="{0154AFD5-5F16-433E-AF39-6E3E34448CE0}" dt="2024-08-12T06:10:31.170" v="6026" actId="2696"/>
        <pc:sldMkLst>
          <pc:docMk/>
          <pc:sldMk cId="0" sldId="349"/>
        </pc:sldMkLst>
      </pc:sldChg>
    </pc:docChg>
  </pc:docChgLst>
  <pc:docChgLst>
    <pc:chgData name="Věra Šimková" userId="dde89a73-80b0-414d-bff0-7b06db0a42ec" providerId="ADAL" clId="{C342CA18-B6BD-4548-B9FE-82E81FF8AA43}"/>
    <pc:docChg chg="custSel modSld">
      <pc:chgData name="Věra Šimková" userId="dde89a73-80b0-414d-bff0-7b06db0a42ec" providerId="ADAL" clId="{C342CA18-B6BD-4548-B9FE-82E81FF8AA43}" dt="2024-08-07T08:20:07.781" v="267" actId="122"/>
      <pc:docMkLst>
        <pc:docMk/>
      </pc:docMkLst>
      <pc:sldChg chg="modSp">
        <pc:chgData name="Věra Šimková" userId="dde89a73-80b0-414d-bff0-7b06db0a42ec" providerId="ADAL" clId="{C342CA18-B6BD-4548-B9FE-82E81FF8AA43}" dt="2024-08-07T08:20:07.781" v="267" actId="122"/>
        <pc:sldMkLst>
          <pc:docMk/>
          <pc:sldMk cId="0" sldId="256"/>
        </pc:sldMkLst>
        <pc:spChg chg="mod">
          <ac:chgData name="Věra Šimková" userId="dde89a73-80b0-414d-bff0-7b06db0a42ec" providerId="ADAL" clId="{C342CA18-B6BD-4548-B9FE-82E81FF8AA43}" dt="2024-08-07T08:19:56.213" v="265" actId="14100"/>
          <ac:spMkLst>
            <pc:docMk/>
            <pc:sldMk cId="0" sldId="256"/>
            <ac:spMk id="4098" creationId="{2D03A951-9F05-4A8D-9C32-EEC4CA72E4F2}"/>
          </ac:spMkLst>
        </pc:spChg>
        <pc:spChg chg="mod">
          <ac:chgData name="Věra Šimková" userId="dde89a73-80b0-414d-bff0-7b06db0a42ec" providerId="ADAL" clId="{C342CA18-B6BD-4548-B9FE-82E81FF8AA43}" dt="2024-08-07T08:19:57.901" v="266" actId="1076"/>
          <ac:spMkLst>
            <pc:docMk/>
            <pc:sldMk cId="0" sldId="256"/>
            <ac:spMk id="4099" creationId="{68C39E67-037C-4E4D-A04D-C28E650FBEA8}"/>
          </ac:spMkLst>
        </pc:spChg>
        <pc:spChg chg="mod">
          <ac:chgData name="Věra Šimková" userId="dde89a73-80b0-414d-bff0-7b06db0a42ec" providerId="ADAL" clId="{C342CA18-B6BD-4548-B9FE-82E81FF8AA43}" dt="2024-08-07T08:20:07.781" v="267" actId="122"/>
          <ac:spMkLst>
            <pc:docMk/>
            <pc:sldMk cId="0" sldId="256"/>
            <ac:spMk id="4103" creationId="{4960051C-E925-4E43-BB26-AE8A2164B49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F180910E-9BC8-40E5-8E24-0B7CE816C1F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63" name="Rectangle 3">
            <a:extLst>
              <a:ext uri="{FF2B5EF4-FFF2-40B4-BE49-F238E27FC236}">
                <a16:creationId xmlns:a16="http://schemas.microsoft.com/office/drawing/2014/main" id="{200E1EFA-E379-402F-8BF6-71DE8D2BD17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64" name="Rectangle 4">
            <a:extLst>
              <a:ext uri="{FF2B5EF4-FFF2-40B4-BE49-F238E27FC236}">
                <a16:creationId xmlns:a16="http://schemas.microsoft.com/office/drawing/2014/main" id="{455C35DE-28E7-48CE-A8A9-B1F17DCC4F1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2165" name="Rectangle 5">
            <a:extLst>
              <a:ext uri="{FF2B5EF4-FFF2-40B4-BE49-F238E27FC236}">
                <a16:creationId xmlns:a16="http://schemas.microsoft.com/office/drawing/2014/main" id="{AAA5C568-EF43-4F19-AD35-4CA24E7D2FB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pPr>
              <a:defRPr/>
            </a:pPr>
            <a:fld id="{08A79601-0F0C-40BF-9B5F-22D3517C6C4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2C1FDF93-1ECE-4309-9BA4-DA9033AC33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9BDAA191-8ACA-4A27-A06C-7C2A0A934B9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605549E-1CED-4394-B33F-EC68CCA21128}" type="datetimeFigureOut">
              <a:rPr lang="cs-CZ"/>
              <a:pPr>
                <a:defRPr/>
              </a:pPr>
              <a:t>12.08.2024</a:t>
            </a:fld>
            <a:endParaRPr lang="cs-CZ"/>
          </a:p>
        </p:txBody>
      </p:sp>
      <p:sp>
        <p:nvSpPr>
          <p:cNvPr id="4" name="Zástupný symbol pro obrázek snímku 3">
            <a:extLst>
              <a:ext uri="{FF2B5EF4-FFF2-40B4-BE49-F238E27FC236}">
                <a16:creationId xmlns:a16="http://schemas.microsoft.com/office/drawing/2014/main" id="{D3D57C9D-8CB3-46D7-A29D-3C0D80F542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>
            <a:extLst>
              <a:ext uri="{FF2B5EF4-FFF2-40B4-BE49-F238E27FC236}">
                <a16:creationId xmlns:a16="http://schemas.microsoft.com/office/drawing/2014/main" id="{BD3FAB56-1BB3-4B27-A35A-BEF8850071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DF04263-71DA-4519-AEFF-45B6BBA4C9C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BE9DF1C-C1C5-4955-9D58-6BBA17E343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83FD10C-06E5-40CB-B9BA-D49B157FA32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obrázek snímku 1">
            <a:extLst>
              <a:ext uri="{FF2B5EF4-FFF2-40B4-BE49-F238E27FC236}">
                <a16:creationId xmlns:a16="http://schemas.microsoft.com/office/drawing/2014/main" id="{02A4B7E4-57D1-4327-A033-BE08115D46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Zástupný symbol pro poznámky 2">
            <a:extLst>
              <a:ext uri="{FF2B5EF4-FFF2-40B4-BE49-F238E27FC236}">
                <a16:creationId xmlns:a16="http://schemas.microsoft.com/office/drawing/2014/main" id="{907453FE-4FE2-41BA-B47E-7C276C13B8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altLang="cs-CZ"/>
          </a:p>
        </p:txBody>
      </p:sp>
      <p:sp>
        <p:nvSpPr>
          <p:cNvPr id="5124" name="Zástupný symbol pro číslo snímku 3">
            <a:extLst>
              <a:ext uri="{FF2B5EF4-FFF2-40B4-BE49-F238E27FC236}">
                <a16:creationId xmlns:a16="http://schemas.microsoft.com/office/drawing/2014/main" id="{D3FF6874-66DC-4BA4-98F2-FF920245B8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9D7C23-CA83-4889-BF97-CCE73FA43403}" type="slidenum">
              <a:rPr lang="cs-CZ" altLang="cs-CZ" smtClean="0"/>
              <a:pPr/>
              <a:t>1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1BE3EB-C157-4560-B953-AB566B773D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EF6959-F7E5-4FA9-A141-6025B6ACAD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9620B5-6EEB-4447-8650-7BD51032CC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FEF01-FC48-44EC-9D1D-D6BD7532DCD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22903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457ECF8-009E-486C-A0B6-8F62683965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5FC63BA-9D99-4CF7-ACFB-CC2A47D1C6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98009A4-B89C-411B-87D5-4C8BE75444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534250-ABDF-4854-AE48-95BB35F23C8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32508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19935B-58AD-4649-B27B-20A031DBAD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CF4A5E-16A9-42D6-85AA-F6AE3BF13D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8B7EA0-3258-4C4C-9FF7-ED1E7015F0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B9A10E-0878-4A9A-9F5B-388FC72976F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65954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CB67E8-2BD9-4CFE-B6D3-05D4CABAF2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0F3A947-1C0C-4954-BD55-F49C9340B5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B27C767-FCB9-47DF-9545-DBF3650FE7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7ED0-37BE-43AA-BA66-3292750E152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50665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DCD607-3C44-426C-9A30-07C7F6F424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4EE6CF-6A47-4062-93E4-9FA65349FE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43B1F0-37CA-4932-948B-24F4FA05D8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3821E-66DF-4571-BCFE-830B81F5FA5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4854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0CDED5-C1EE-41B8-B72A-0D0A92443A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15B483-0E78-4301-B10B-1B0E828AF5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79BDF8-54E9-41E3-85C1-20D11A901B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96C6E-6577-431B-AF71-9E7CA84B652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00632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8C48A65-0CFF-4838-A05C-7D80B0C59C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FF48881-793E-4089-AA38-CE123B8930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C1395AC-4A42-4717-B50F-60588FE35A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30647-B8F7-4871-A496-BD9E0F17DBB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18506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A45BD7E-20EC-47E4-A21F-0B988CA3F2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59F8D6-6606-44D1-AC76-3A761CEA7F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B3D3D75-705D-44A9-825E-6C9B13206C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80101-AF57-4D05-A520-5C09D99CFA1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38341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7C49EDB-5E38-4788-8CE0-68B68D24F6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E27EA7-F8A7-495D-B1FA-CD8BBF0B71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89EED4D-59B4-442B-AF16-2F3FA5D553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39476-C962-42F6-AE2D-0E833DF746C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02992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9A9357-CABF-4834-BCF0-052BB939A5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521394-ECBA-4604-8C7A-0B7A7AEB22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735DC2-7204-409F-84EE-104046D275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A974A-E406-4E4A-92EB-0C5797500F9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74084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2C7F8D-4A0C-4E6B-B98F-17F8E93BFC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D4E4E54-9B26-4A86-B724-F729709E48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74D7A2-480E-424E-9B47-AA72AB0BF1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E3A7A-508D-43B7-82D7-D4EC97E2E44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5222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E3F815A-716B-4826-9E4A-36E568651C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85A2020-20DD-4F1E-8F1E-2003F27C66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F611B88-054D-41B7-B213-EBC7F5ACE39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2F756F7-4462-4CFB-8BB8-57047156FEB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u="none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9F08B-15CA-44A7-8904-5239328AE32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u="none"/>
            </a:lvl1pPr>
          </a:lstStyle>
          <a:p>
            <a:pPr>
              <a:defRPr/>
            </a:pPr>
            <a:fld id="{935CC4C8-141F-44D2-B47A-15E54BF8512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tb.cz/flkr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tb.cz/flkr" TargetMode="External"/><Relationship Id="rId2" Type="http://schemas.openxmlformats.org/officeDocument/2006/relationships/hyperlink" Target="https://stag.utb.cz/porta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utb.cz/flkr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tb.cz/flkr" TargetMode="External"/><Relationship Id="rId2" Type="http://schemas.openxmlformats.org/officeDocument/2006/relationships/hyperlink" Target="http://www.utb.cz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lkr.utb.cz/studium/ubytovani-a-stravovani/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prukaz@utb.cz" TargetMode="External"/><Relationship Id="rId2" Type="http://schemas.openxmlformats.org/officeDocument/2006/relationships/hyperlink" Target="https://stag.utb.cz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hyperlink" Target="http://outlook.utb.cz/" TargetMode="External"/><Relationship Id="rId7" Type="http://schemas.openxmlformats.org/officeDocument/2006/relationships/hyperlink" Target="https://stag.utb.cz/" TargetMode="External"/><Relationship Id="rId2" Type="http://schemas.openxmlformats.org/officeDocument/2006/relationships/hyperlink" Target="http://office365.utb.cz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cvt.utb.cz/office365" TargetMode="External"/><Relationship Id="rId5" Type="http://schemas.openxmlformats.org/officeDocument/2006/relationships/hyperlink" Target="mailto:j_prijmeni@utb.cz" TargetMode="External"/><Relationship Id="rId4" Type="http://schemas.openxmlformats.org/officeDocument/2006/relationships/hyperlink" Target="http://outlook.office365.com/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prodekan-pedagogika@flkr.utb.cz" TargetMode="External"/><Relationship Id="rId7" Type="http://schemas.openxmlformats.org/officeDocument/2006/relationships/image" Target="../media/image1.png"/><Relationship Id="rId2" Type="http://schemas.openxmlformats.org/officeDocument/2006/relationships/hyperlink" Target="mailto:dekan@flkr.utb.cz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tajemnik@flkr.utb.cz" TargetMode="External"/><Relationship Id="rId5" Type="http://schemas.openxmlformats.org/officeDocument/2006/relationships/hyperlink" Target="mailto:prodekan-vedavyzkum@flkr.utb.cz" TargetMode="External"/><Relationship Id="rId4" Type="http://schemas.openxmlformats.org/officeDocument/2006/relationships/hyperlink" Target="mailto:prodekan-czv@flkr.utb.cz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lkr.utb.cz/o-fakulte/zakladni-informace/struktura/ustavy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tutor@flkr.utb.cz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D03A951-9F05-4A8D-9C32-EEC4CA72E4F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196753"/>
            <a:ext cx="7772400" cy="3888432"/>
          </a:xfrm>
        </p:spPr>
        <p:txBody>
          <a:bodyPr anchor="ctr"/>
          <a:lstStyle/>
          <a:p>
            <a:pPr eaLnBrk="1" hangingPunct="1"/>
            <a:r>
              <a:rPr lang="cs-CZ" altLang="cs-CZ" sz="3200" b="1" dirty="0" err="1"/>
              <a:t>Guide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for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students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of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the</a:t>
            </a:r>
            <a:r>
              <a:rPr lang="cs-CZ" altLang="cs-CZ" sz="3200" b="1" dirty="0"/>
              <a:t> 1st </a:t>
            </a:r>
            <a:r>
              <a:rPr lang="cs-CZ" altLang="cs-CZ" sz="3200" b="1" dirty="0" err="1"/>
              <a:t>year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of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the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Bachelor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studies</a:t>
            </a:r>
            <a:r>
              <a:rPr lang="cs-CZ" altLang="cs-CZ" sz="3200" b="1" dirty="0"/>
              <a:t> and </a:t>
            </a:r>
            <a:r>
              <a:rPr lang="cs-CZ" altLang="cs-CZ" sz="3200" b="1" dirty="0" err="1"/>
              <a:t>follow</a:t>
            </a:r>
            <a:r>
              <a:rPr lang="cs-CZ" altLang="cs-CZ" sz="3200" b="1" dirty="0"/>
              <a:t>-up master </a:t>
            </a:r>
            <a:r>
              <a:rPr lang="cs-CZ" altLang="cs-CZ" sz="3200" b="1" dirty="0" err="1"/>
              <a:t>studies</a:t>
            </a:r>
            <a:r>
              <a:rPr lang="cs-CZ" altLang="cs-CZ" sz="3200" b="1" dirty="0"/>
              <a:t> study </a:t>
            </a:r>
            <a:r>
              <a:rPr lang="cs-CZ" altLang="cs-CZ" sz="3200" b="1" dirty="0" err="1"/>
              <a:t>programs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at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the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Faculty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of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Logistics</a:t>
            </a:r>
            <a:r>
              <a:rPr lang="cs-CZ" altLang="cs-CZ" sz="3200" b="1" dirty="0"/>
              <a:t> and </a:t>
            </a:r>
            <a:r>
              <a:rPr lang="cs-CZ" altLang="cs-CZ" sz="3200" b="1" dirty="0" err="1"/>
              <a:t>Crisis</a:t>
            </a:r>
            <a:r>
              <a:rPr lang="cs-CZ" altLang="cs-CZ" sz="3200" b="1" dirty="0"/>
              <a:t> Management </a:t>
            </a:r>
            <a:r>
              <a:rPr lang="cs-CZ" altLang="cs-CZ" sz="3200" b="1" dirty="0" err="1"/>
              <a:t>of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the</a:t>
            </a:r>
            <a:r>
              <a:rPr lang="cs-CZ" altLang="cs-CZ" sz="3200" b="1" dirty="0"/>
              <a:t> Tomas </a:t>
            </a:r>
            <a:r>
              <a:rPr lang="cs-CZ" altLang="cs-CZ" sz="3200" b="1" dirty="0" err="1"/>
              <a:t>Bata</a:t>
            </a:r>
            <a:r>
              <a:rPr lang="cs-CZ" altLang="cs-CZ" sz="3200" b="1" dirty="0"/>
              <a:t> University in Zlín </a:t>
            </a:r>
            <a:r>
              <a:rPr lang="cs-CZ" altLang="cs-CZ" sz="3200" b="1" dirty="0" err="1"/>
              <a:t>for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the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academic</a:t>
            </a:r>
            <a:r>
              <a:rPr lang="cs-CZ" altLang="cs-CZ" sz="3200" b="1" dirty="0"/>
              <a:t>  </a:t>
            </a:r>
            <a:r>
              <a:rPr lang="cs-CZ" altLang="cs-CZ" sz="3200" b="1" dirty="0" err="1"/>
              <a:t>year</a:t>
            </a:r>
            <a:r>
              <a:rPr lang="cs-CZ" altLang="cs-CZ" sz="3200" b="1" dirty="0"/>
              <a:t> 2024/2025</a:t>
            </a:r>
            <a:endParaRPr lang="cs-CZ" altLang="cs-CZ" sz="4000" dirty="0"/>
          </a:p>
        </p:txBody>
      </p:sp>
      <p:sp>
        <p:nvSpPr>
          <p:cNvPr id="4099" name="Text Box 4">
            <a:extLst>
              <a:ext uri="{FF2B5EF4-FFF2-40B4-BE49-F238E27FC236}">
                <a16:creationId xmlns:a16="http://schemas.microsoft.com/office/drawing/2014/main" id="{68C39E67-037C-4E4D-A04D-C28E650FB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8024" y="563369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cs-CZ" altLang="cs-CZ" sz="2400" u="none"/>
          </a:p>
        </p:txBody>
      </p:sp>
      <p:sp>
        <p:nvSpPr>
          <p:cNvPr id="4101" name="Text Box 11">
            <a:extLst>
              <a:ext uri="{FF2B5EF4-FFF2-40B4-BE49-F238E27FC236}">
                <a16:creationId xmlns:a16="http://schemas.microsoft.com/office/drawing/2014/main" id="{947A7510-FD11-4515-9BD1-7438B0CCF1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5963" y="59690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/>
          </a:p>
        </p:txBody>
      </p:sp>
      <p:sp>
        <p:nvSpPr>
          <p:cNvPr id="4103" name="Zástupný symbol pro zápatí 1">
            <a:extLst>
              <a:ext uri="{FF2B5EF4-FFF2-40B4-BE49-F238E27FC236}">
                <a16:creationId xmlns:a16="http://schemas.microsoft.com/office/drawing/2014/main" id="{4960051C-E925-4E43-BB26-AE8A2164B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91681" y="6453188"/>
            <a:ext cx="5401270" cy="268287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err="1"/>
              <a:t>The</a:t>
            </a:r>
            <a:r>
              <a:rPr lang="cs-CZ" altLang="cs-CZ" sz="1400" dirty="0"/>
              <a:t> </a:t>
            </a:r>
            <a:r>
              <a:rPr lang="cs-CZ" altLang="cs-CZ" sz="1400" dirty="0" err="1"/>
              <a:t>presentation</a:t>
            </a:r>
            <a:r>
              <a:rPr lang="cs-CZ" altLang="cs-CZ" sz="1400" dirty="0"/>
              <a:t> </a:t>
            </a:r>
            <a:r>
              <a:rPr lang="cs-CZ" altLang="cs-CZ" sz="1400" dirty="0" err="1"/>
              <a:t>was</a:t>
            </a:r>
            <a:r>
              <a:rPr lang="cs-CZ" altLang="cs-CZ" sz="1400" dirty="0"/>
              <a:t> </a:t>
            </a:r>
            <a:r>
              <a:rPr lang="cs-CZ" altLang="cs-CZ" sz="1400" dirty="0" err="1"/>
              <a:t>prepared</a:t>
            </a:r>
            <a:r>
              <a:rPr lang="cs-CZ" altLang="cs-CZ" sz="1400" dirty="0"/>
              <a:t> by: Ing. Věra Šimková, Ph.D.</a:t>
            </a:r>
          </a:p>
        </p:txBody>
      </p:sp>
      <p:sp>
        <p:nvSpPr>
          <p:cNvPr id="4100" name="Text Box 8">
            <a:extLst>
              <a:ext uri="{FF2B5EF4-FFF2-40B4-BE49-F238E27FC236}">
                <a16:creationId xmlns:a16="http://schemas.microsoft.com/office/drawing/2014/main" id="{97B84B59-C08C-4AA9-B38E-E239B3F17C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5652120" cy="533400"/>
          </a:xfrm>
          <a:prstGeom prst="rect">
            <a:avLst/>
          </a:prstGeom>
          <a:solidFill>
            <a:srgbClr val="92D050">
              <a:alpha val="9882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 dirty="0">
              <a:solidFill>
                <a:srgbClr val="92D050"/>
              </a:solidFill>
            </a:endParaRPr>
          </a:p>
        </p:txBody>
      </p:sp>
      <p:pic>
        <p:nvPicPr>
          <p:cNvPr id="10" name="Obrázek 9" descr="https://vizual.utb.cz/english/flkr/flkr-full120en.png">
            <a:extLst>
              <a:ext uri="{FF2B5EF4-FFF2-40B4-BE49-F238E27FC236}">
                <a16:creationId xmlns:a16="http://schemas.microsoft.com/office/drawing/2014/main" id="{62BB7D4A-60D6-4310-B4FB-11542907693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7229" y="76200"/>
            <a:ext cx="2657475" cy="38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>
            <a:extLst>
              <a:ext uri="{FF2B5EF4-FFF2-40B4-BE49-F238E27FC236}">
                <a16:creationId xmlns:a16="http://schemas.microsoft.com/office/drawing/2014/main" id="{8D261E39-C6A0-4553-98E1-039175BEB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Academic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timetable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of</a:t>
            </a:r>
            <a:r>
              <a:rPr lang="cs-CZ" altLang="cs-CZ" sz="2800" b="1" u="none" dirty="0"/>
              <a:t> 2024/2025</a:t>
            </a:r>
            <a:endParaRPr lang="cs-CZ" altLang="cs-CZ" sz="2800" b="1" i="1" u="none" dirty="0"/>
          </a:p>
        </p:txBody>
      </p:sp>
      <p:sp>
        <p:nvSpPr>
          <p:cNvPr id="14339" name="Text Box 5">
            <a:extLst>
              <a:ext uri="{FF2B5EF4-FFF2-40B4-BE49-F238E27FC236}">
                <a16:creationId xmlns:a16="http://schemas.microsoft.com/office/drawing/2014/main" id="{5F34EB14-0013-44A5-BBAC-6D925C61E6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4340" name="Text Box 86">
            <a:extLst>
              <a:ext uri="{FF2B5EF4-FFF2-40B4-BE49-F238E27FC236}">
                <a16:creationId xmlns:a16="http://schemas.microsoft.com/office/drawing/2014/main" id="{3CAA602D-23E2-4CFE-AEEC-5A67E2FB6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5660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By </a:t>
            </a:r>
            <a:r>
              <a:rPr lang="cs-CZ" altLang="cs-CZ" sz="1800" u="none" dirty="0" err="1"/>
              <a:t>enrolling</a:t>
            </a:r>
            <a:r>
              <a:rPr lang="cs-CZ" altLang="cs-CZ" sz="1800" u="none" dirty="0"/>
              <a:t>, </a:t>
            </a:r>
            <a:r>
              <a:rPr lang="cs-CZ" altLang="cs-CZ" sz="1800" u="none" dirty="0" err="1"/>
              <a:t>you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become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students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of</a:t>
            </a:r>
            <a:r>
              <a:rPr lang="cs-CZ" altLang="cs-CZ" sz="1800" u="none" dirty="0"/>
              <a:t> FLCM		</a:t>
            </a:r>
            <a:r>
              <a:rPr lang="cs-CZ" altLang="cs-CZ" sz="1800" b="1" u="none" dirty="0">
                <a:solidFill>
                  <a:srgbClr val="FF0000"/>
                </a:solidFill>
              </a:rPr>
              <a:t>L24XYZ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The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academic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year</a:t>
            </a:r>
            <a:r>
              <a:rPr lang="cs-CZ" altLang="cs-CZ" sz="1800" u="none" dirty="0"/>
              <a:t> 2024/2025 </a:t>
            </a:r>
            <a:r>
              <a:rPr lang="cs-CZ" altLang="cs-CZ" sz="1800" u="none" dirty="0" err="1"/>
              <a:t>begins</a:t>
            </a:r>
            <a:r>
              <a:rPr lang="cs-CZ" altLang="cs-CZ" sz="1800" u="none" dirty="0"/>
              <a:t> on </a:t>
            </a:r>
            <a:r>
              <a:rPr lang="cs-CZ" altLang="cs-CZ" sz="1800" b="1" u="none" dirty="0"/>
              <a:t>1 </a:t>
            </a:r>
            <a:r>
              <a:rPr lang="cs-CZ" altLang="cs-CZ" sz="1800" b="1" u="none" dirty="0" err="1"/>
              <a:t>September</a:t>
            </a:r>
            <a:r>
              <a:rPr lang="cs-CZ" altLang="cs-CZ" sz="1800" b="1" u="none" dirty="0"/>
              <a:t> 2024</a:t>
            </a:r>
            <a:r>
              <a:rPr lang="cs-CZ" altLang="cs-CZ" sz="1800" u="none" dirty="0"/>
              <a:t> and </a:t>
            </a:r>
            <a:r>
              <a:rPr lang="cs-CZ" altLang="cs-CZ" sz="1800" u="none" dirty="0" err="1"/>
              <a:t>ends</a:t>
            </a:r>
            <a:r>
              <a:rPr lang="cs-CZ" altLang="cs-CZ" sz="1800" u="none" dirty="0"/>
              <a:t> on </a:t>
            </a:r>
            <a:r>
              <a:rPr lang="cs-CZ" altLang="cs-CZ" sz="1800" b="1" u="none" dirty="0"/>
              <a:t>31 August 2025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u="none" dirty="0"/>
              <a:t>Start </a:t>
            </a:r>
            <a:r>
              <a:rPr lang="cs-CZ" altLang="cs-CZ" sz="1800" b="1" u="none" dirty="0" err="1"/>
              <a:t>of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classes</a:t>
            </a:r>
            <a:r>
              <a:rPr lang="cs-CZ" altLang="cs-CZ" sz="1800" b="1" u="none" dirty="0"/>
              <a:t> </a:t>
            </a:r>
            <a:r>
              <a:rPr lang="cs-CZ" altLang="cs-CZ" sz="1800" u="none" dirty="0"/>
              <a:t>– full-</a:t>
            </a:r>
            <a:r>
              <a:rPr lang="cs-CZ" altLang="cs-CZ" sz="1800" u="none" dirty="0" err="1"/>
              <a:t>time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form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of</a:t>
            </a:r>
            <a:r>
              <a:rPr lang="cs-CZ" altLang="cs-CZ" sz="1800" u="none" dirty="0"/>
              <a:t> study </a:t>
            </a:r>
            <a:r>
              <a:rPr lang="cs-CZ" altLang="cs-CZ" sz="1800" b="1" u="none" dirty="0"/>
              <a:t>16 </a:t>
            </a:r>
            <a:r>
              <a:rPr lang="cs-CZ" altLang="cs-CZ" sz="1800" b="1" u="none" dirty="0" err="1"/>
              <a:t>September</a:t>
            </a:r>
            <a:r>
              <a:rPr lang="cs-CZ" altLang="cs-CZ" sz="1800" b="1" u="none" dirty="0"/>
              <a:t> 2024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u="none" dirty="0" err="1"/>
              <a:t>Imatrikulation</a:t>
            </a:r>
            <a:r>
              <a:rPr lang="cs-CZ" altLang="cs-CZ" sz="1800" b="1" u="none" dirty="0"/>
              <a:t> </a:t>
            </a:r>
            <a:r>
              <a:rPr lang="cs-CZ" altLang="cs-CZ" sz="1800" u="none" dirty="0" err="1"/>
              <a:t>for</a:t>
            </a:r>
            <a:r>
              <a:rPr lang="cs-CZ" altLang="cs-CZ" sz="1800" b="1" u="none" dirty="0"/>
              <a:t> </a:t>
            </a:r>
            <a:r>
              <a:rPr lang="cs-CZ" altLang="cs-CZ" sz="1800" u="none" dirty="0" err="1"/>
              <a:t>students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of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the</a:t>
            </a:r>
            <a:r>
              <a:rPr lang="cs-CZ" altLang="cs-CZ" sz="1800" u="none" dirty="0"/>
              <a:t> 1st </a:t>
            </a:r>
            <a:r>
              <a:rPr lang="cs-CZ" altLang="cs-CZ" sz="1800" u="none" dirty="0" err="1"/>
              <a:t>year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of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the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B.Sc</a:t>
            </a:r>
            <a:r>
              <a:rPr lang="cs-CZ" altLang="cs-CZ" sz="1800" u="none" dirty="0"/>
              <a:t>. </a:t>
            </a:r>
            <a:r>
              <a:rPr lang="cs-CZ" altLang="cs-CZ" sz="1800" u="none" dirty="0" err="1"/>
              <a:t>studies</a:t>
            </a:r>
            <a:r>
              <a:rPr lang="cs-CZ" altLang="cs-CZ" sz="1800" u="none" dirty="0"/>
              <a:t> </a:t>
            </a:r>
            <a:r>
              <a:rPr lang="cs-CZ" altLang="cs-CZ" sz="1800" b="1" u="none" dirty="0"/>
              <a:t>16/09/2024 </a:t>
            </a:r>
            <a:r>
              <a:rPr lang="cs-CZ" altLang="cs-CZ" sz="1800" u="none" dirty="0"/>
              <a:t>– </a:t>
            </a:r>
            <a:r>
              <a:rPr lang="cs-CZ" altLang="cs-CZ" sz="1800" u="none" dirty="0" err="1"/>
              <a:t>formal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wear</a:t>
            </a:r>
            <a:endParaRPr lang="cs-CZ" altLang="cs-CZ" sz="1800" u="none" dirty="0"/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cs-CZ" altLang="cs-CZ" sz="1800" b="1" u="none" dirty="0"/>
              <a:t>Start </a:t>
            </a:r>
            <a:r>
              <a:rPr lang="cs-CZ" altLang="cs-CZ" sz="1800" b="1" u="none" dirty="0" err="1"/>
              <a:t>of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classes</a:t>
            </a:r>
            <a:r>
              <a:rPr lang="cs-CZ" altLang="cs-CZ" sz="1800" b="1" u="none" dirty="0"/>
              <a:t> </a:t>
            </a:r>
            <a:r>
              <a:rPr lang="cs-CZ" altLang="cs-CZ" sz="1800" u="none" dirty="0"/>
              <a:t>– </a:t>
            </a:r>
            <a:r>
              <a:rPr lang="cs-CZ" altLang="cs-CZ" sz="1800" u="none" dirty="0" err="1"/>
              <a:t>combined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formd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of</a:t>
            </a:r>
            <a:r>
              <a:rPr lang="cs-CZ" altLang="cs-CZ" sz="1800" u="none" dirty="0"/>
              <a:t> study </a:t>
            </a:r>
            <a:r>
              <a:rPr lang="cs-CZ" altLang="cs-CZ" sz="1800" b="1" u="none" dirty="0"/>
              <a:t>20/09/2024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u="none" dirty="0"/>
              <a:t>Winter term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Teaching</a:t>
            </a:r>
            <a:r>
              <a:rPr lang="cs-CZ" altLang="cs-CZ" sz="1800" u="none" dirty="0"/>
              <a:t> in WS - </a:t>
            </a:r>
            <a:r>
              <a:rPr lang="cs-CZ" altLang="cs-CZ" sz="1800" u="none" dirty="0" err="1"/>
              <a:t>NMgr</a:t>
            </a:r>
            <a:r>
              <a:rPr lang="cs-CZ" altLang="cs-CZ" sz="1800" u="none" dirty="0"/>
              <a:t>. 13 </a:t>
            </a:r>
            <a:r>
              <a:rPr lang="cs-CZ" altLang="cs-CZ" sz="1800" u="none" dirty="0" err="1"/>
              <a:t>weeks</a:t>
            </a:r>
            <a:r>
              <a:rPr lang="cs-CZ" altLang="cs-CZ" sz="1800" u="none" dirty="0"/>
              <a:t>	   16/09/2024  – 13/12/2024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                          - Bc. 14 </a:t>
            </a:r>
            <a:r>
              <a:rPr lang="cs-CZ" altLang="cs-CZ" sz="1800" u="none" dirty="0" err="1"/>
              <a:t>weeks</a:t>
            </a:r>
            <a:r>
              <a:rPr lang="cs-CZ" altLang="cs-CZ" sz="1800" u="none" dirty="0"/>
              <a:t>	   16/09/2024  – 20/12/2024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Christmas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holidays</a:t>
            </a:r>
            <a:r>
              <a:rPr lang="cs-CZ" altLang="cs-CZ" sz="1800" u="none" dirty="0"/>
              <a:t>		   23/12/2024  – 01/01/2025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Examination</a:t>
            </a:r>
            <a:r>
              <a:rPr lang="cs-CZ" altLang="cs-CZ" sz="1800" u="none" dirty="0"/>
              <a:t> period - </a:t>
            </a:r>
            <a:r>
              <a:rPr lang="cs-CZ" altLang="cs-CZ" sz="1800" u="none" dirty="0" err="1"/>
              <a:t>NMgr</a:t>
            </a:r>
            <a:r>
              <a:rPr lang="cs-CZ" altLang="cs-CZ" sz="1800" u="none" dirty="0"/>
              <a:t>.	   16/12/2024  – 01/02/2025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cs-CZ" altLang="cs-CZ" sz="1800" u="none" dirty="0"/>
              <a:t>                                - Bc.	   	   02/01/2025  – 01/02/2025</a:t>
            </a: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cs-CZ" altLang="cs-CZ" sz="1800" u="none" dirty="0" err="1"/>
              <a:t>Remedial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examination</a:t>
            </a:r>
            <a:r>
              <a:rPr lang="cs-CZ" altLang="cs-CZ" sz="1800" u="none" dirty="0"/>
              <a:t> period	   03/02/2025  – 22/02/2025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1800" u="none" dirty="0"/>
              <a:t>	</a:t>
            </a:r>
          </a:p>
        </p:txBody>
      </p:sp>
      <p:sp>
        <p:nvSpPr>
          <p:cNvPr id="14341" name="Text Box 87">
            <a:extLst>
              <a:ext uri="{FF2B5EF4-FFF2-40B4-BE49-F238E27FC236}">
                <a16:creationId xmlns:a16="http://schemas.microsoft.com/office/drawing/2014/main" id="{A883343A-B7E3-4207-9D6D-AF73FB86C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14343" name="Zástupný symbol pro zápatí 1">
            <a:extLst>
              <a:ext uri="{FF2B5EF4-FFF2-40B4-BE49-F238E27FC236}">
                <a16:creationId xmlns:a16="http://schemas.microsoft.com/office/drawing/2014/main" id="{2692E751-39B8-42F3-87C9-FD04B35FA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" y="34925"/>
            <a:ext cx="3028082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A594A1FF-5735-416D-9051-FA983A99A67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"/>
            <a:ext cx="3379614" cy="55244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>
            <a:extLst>
              <a:ext uri="{FF2B5EF4-FFF2-40B4-BE49-F238E27FC236}">
                <a16:creationId xmlns:a16="http://schemas.microsoft.com/office/drawing/2014/main" id="{1CDC87C3-A49E-48C2-9264-1151744638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5363" name="Rectangle 39">
            <a:extLst>
              <a:ext uri="{FF2B5EF4-FFF2-40B4-BE49-F238E27FC236}">
                <a16:creationId xmlns:a16="http://schemas.microsoft.com/office/drawing/2014/main" id="{D935C768-25EF-476D-9456-A36CC07FA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981075"/>
            <a:ext cx="7704138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b="1" u="none" dirty="0" err="1"/>
              <a:t>Summer</a:t>
            </a:r>
            <a:r>
              <a:rPr lang="cs-CZ" altLang="cs-CZ" b="1" u="none" dirty="0"/>
              <a:t> </a:t>
            </a:r>
            <a:r>
              <a:rPr lang="cs-CZ" altLang="cs-CZ" b="1" u="none" dirty="0" err="1"/>
              <a:t>semester</a:t>
            </a:r>
            <a:endParaRPr lang="cs-CZ" altLang="cs-CZ" b="1" u="none" dirty="0"/>
          </a:p>
          <a:p>
            <a:pPr eaLnBrk="1" hangingPunct="1"/>
            <a:r>
              <a:rPr lang="cs-CZ" altLang="cs-CZ" u="none" dirty="0" err="1"/>
              <a:t>Teaching</a:t>
            </a:r>
            <a:r>
              <a:rPr lang="cs-CZ" altLang="cs-CZ" u="none" dirty="0"/>
              <a:t> in SS - </a:t>
            </a:r>
            <a:r>
              <a:rPr lang="cs-CZ" altLang="cs-CZ" u="none" dirty="0" err="1"/>
              <a:t>NMgr</a:t>
            </a:r>
            <a:r>
              <a:rPr lang="cs-CZ" altLang="cs-CZ" u="none" dirty="0"/>
              <a:t>. 13 </a:t>
            </a:r>
            <a:r>
              <a:rPr lang="cs-CZ" altLang="cs-CZ" u="none" dirty="0" err="1"/>
              <a:t>weeks</a:t>
            </a:r>
            <a:r>
              <a:rPr lang="cs-CZ" altLang="cs-CZ" u="none" dirty="0"/>
              <a:t>	 03/02/2025 – 02/05/2025</a:t>
            </a:r>
          </a:p>
          <a:p>
            <a:pPr eaLnBrk="1" hangingPunct="1"/>
            <a:r>
              <a:rPr lang="cs-CZ" altLang="cs-CZ" u="none" dirty="0"/>
              <a:t>                         - Bc. 14 </a:t>
            </a:r>
            <a:r>
              <a:rPr lang="cs-CZ" altLang="cs-CZ" u="none" dirty="0" err="1"/>
              <a:t>weeks</a:t>
            </a:r>
            <a:r>
              <a:rPr lang="cs-CZ" altLang="cs-CZ" u="none" dirty="0"/>
              <a:t>          03/02/2025 – 09/05/2025</a:t>
            </a:r>
          </a:p>
          <a:p>
            <a:pPr eaLnBrk="1" hangingPunct="1"/>
            <a:r>
              <a:rPr lang="cs-CZ" altLang="cs-CZ" u="none" dirty="0" err="1"/>
              <a:t>Examination</a:t>
            </a:r>
            <a:r>
              <a:rPr lang="cs-CZ" altLang="cs-CZ" u="none" dirty="0"/>
              <a:t> period - </a:t>
            </a:r>
            <a:r>
              <a:rPr lang="cs-CZ" altLang="cs-CZ" u="none" dirty="0" err="1"/>
              <a:t>NMgr</a:t>
            </a:r>
            <a:r>
              <a:rPr lang="cs-CZ" altLang="cs-CZ" u="none" dirty="0"/>
              <a:t>.	 05/05/2025 – 06/06/2025</a:t>
            </a:r>
          </a:p>
          <a:p>
            <a:pPr eaLnBrk="1" hangingPunct="1"/>
            <a:r>
              <a:rPr lang="cs-CZ" altLang="cs-CZ" u="none" dirty="0"/>
              <a:t>                                - Bc.	               12/05/2025 – 14/06/2025</a:t>
            </a:r>
          </a:p>
          <a:p>
            <a:pPr eaLnBrk="1" hangingPunct="1"/>
            <a:r>
              <a:rPr lang="cs-CZ" altLang="cs-CZ" u="none" dirty="0" err="1"/>
              <a:t>Remedial</a:t>
            </a:r>
            <a:r>
              <a:rPr lang="cs-CZ" altLang="cs-CZ" u="none" dirty="0"/>
              <a:t> </a:t>
            </a:r>
            <a:r>
              <a:rPr lang="cs-CZ" altLang="cs-CZ" u="none" dirty="0" err="1"/>
              <a:t>examination</a:t>
            </a:r>
            <a:r>
              <a:rPr lang="cs-CZ" altLang="cs-CZ" u="none" dirty="0"/>
              <a:t> period	 23/06/2025 – 11/07/2025</a:t>
            </a:r>
          </a:p>
          <a:p>
            <a:pPr eaLnBrk="1" hangingPunct="1"/>
            <a:r>
              <a:rPr lang="cs-CZ" altLang="cs-CZ" u="none" dirty="0" err="1"/>
              <a:t>Summer</a:t>
            </a:r>
            <a:r>
              <a:rPr lang="cs-CZ" altLang="cs-CZ" u="none" dirty="0"/>
              <a:t> </a:t>
            </a:r>
            <a:r>
              <a:rPr lang="cs-CZ" altLang="cs-CZ" u="none" dirty="0" err="1"/>
              <a:t>holidays</a:t>
            </a:r>
            <a:r>
              <a:rPr lang="cs-CZ" altLang="cs-CZ" u="none" dirty="0"/>
              <a:t>			 21/07/2025 – 10/08/2025</a:t>
            </a:r>
          </a:p>
          <a:p>
            <a:pPr eaLnBrk="1" hangingPunct="1"/>
            <a:endParaRPr lang="cs-CZ" altLang="cs-CZ" b="1" u="none" dirty="0"/>
          </a:p>
          <a:p>
            <a:pPr eaLnBrk="1" hangingPunct="1"/>
            <a:r>
              <a:rPr lang="cs-CZ" altLang="cs-CZ" b="1" u="none" dirty="0" err="1"/>
              <a:t>Exceptions</a:t>
            </a:r>
            <a:r>
              <a:rPr lang="cs-CZ" altLang="cs-CZ" b="1" u="none" dirty="0"/>
              <a:t> – </a:t>
            </a:r>
            <a:r>
              <a:rPr lang="cs-CZ" altLang="cs-CZ" b="1" u="none" dirty="0" err="1"/>
              <a:t>days</a:t>
            </a:r>
            <a:r>
              <a:rPr lang="cs-CZ" altLang="cs-CZ" b="1" u="none" dirty="0"/>
              <a:t> </a:t>
            </a:r>
            <a:r>
              <a:rPr lang="cs-CZ" altLang="cs-CZ" b="1" u="none" dirty="0" err="1"/>
              <a:t>without</a:t>
            </a:r>
            <a:r>
              <a:rPr lang="cs-CZ" altLang="cs-CZ" b="1" u="none" dirty="0"/>
              <a:t> </a:t>
            </a:r>
            <a:r>
              <a:rPr lang="cs-CZ" altLang="cs-CZ" b="1" u="none" dirty="0" err="1"/>
              <a:t>classes</a:t>
            </a:r>
            <a:endParaRPr lang="cs-CZ" altLang="cs-CZ" b="1" u="none" dirty="0"/>
          </a:p>
          <a:p>
            <a:pPr eaLnBrk="1" hangingPunct="1"/>
            <a:r>
              <a:rPr lang="cs-CZ" altLang="cs-CZ" u="none" dirty="0"/>
              <a:t>   28/09/2024            public </a:t>
            </a:r>
            <a:r>
              <a:rPr lang="cs-CZ" altLang="cs-CZ" u="none" dirty="0" err="1"/>
              <a:t>holiday</a:t>
            </a:r>
            <a:r>
              <a:rPr lang="cs-CZ" altLang="cs-CZ" u="none" dirty="0"/>
              <a:t>	</a:t>
            </a:r>
          </a:p>
          <a:p>
            <a:pPr eaLnBrk="1" hangingPunct="1"/>
            <a:r>
              <a:rPr lang="cs-CZ" altLang="cs-CZ" u="none" dirty="0"/>
              <a:t>   18/04 -21/04/2025 </a:t>
            </a:r>
            <a:r>
              <a:rPr lang="cs-CZ" altLang="cs-CZ" u="none" dirty="0" err="1"/>
              <a:t>Good</a:t>
            </a:r>
            <a:r>
              <a:rPr lang="cs-CZ" altLang="cs-CZ" u="none" dirty="0"/>
              <a:t> </a:t>
            </a:r>
            <a:r>
              <a:rPr lang="cs-CZ" altLang="cs-CZ" u="none" dirty="0" err="1"/>
              <a:t>Friday</a:t>
            </a:r>
            <a:r>
              <a:rPr lang="cs-CZ" altLang="cs-CZ" u="none" dirty="0"/>
              <a:t> and </a:t>
            </a:r>
            <a:r>
              <a:rPr lang="cs-CZ" altLang="cs-CZ" u="none" dirty="0" err="1"/>
              <a:t>Easter</a:t>
            </a:r>
            <a:r>
              <a:rPr lang="cs-CZ" altLang="cs-CZ" u="none" dirty="0"/>
              <a:t> </a:t>
            </a:r>
            <a:r>
              <a:rPr lang="cs-CZ" altLang="cs-CZ" u="none" dirty="0" err="1"/>
              <a:t>Monday</a:t>
            </a:r>
            <a:endParaRPr lang="cs-CZ" altLang="cs-CZ" u="none" dirty="0"/>
          </a:p>
          <a:p>
            <a:pPr eaLnBrk="1" hangingPunct="1"/>
            <a:r>
              <a:rPr lang="cs-CZ" altLang="cs-CZ" u="none" dirty="0"/>
              <a:t>   23/04/2025            </a:t>
            </a:r>
            <a:r>
              <a:rPr lang="cs-CZ" altLang="cs-CZ" u="none" dirty="0" err="1"/>
              <a:t>Rektor´s</a:t>
            </a:r>
            <a:r>
              <a:rPr lang="cs-CZ" altLang="cs-CZ" u="none" dirty="0"/>
              <a:t> </a:t>
            </a:r>
            <a:r>
              <a:rPr lang="cs-CZ" altLang="cs-CZ" u="none" dirty="0" err="1"/>
              <a:t>Sports</a:t>
            </a:r>
            <a:r>
              <a:rPr lang="cs-CZ" altLang="cs-CZ" u="none" dirty="0"/>
              <a:t> </a:t>
            </a:r>
            <a:r>
              <a:rPr lang="cs-CZ" altLang="cs-CZ" u="none" dirty="0" err="1"/>
              <a:t>Day</a:t>
            </a:r>
            <a:endParaRPr lang="cs-CZ" altLang="cs-CZ" u="none" dirty="0"/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cs-CZ" altLang="cs-CZ" b="1" u="none" dirty="0" err="1"/>
              <a:t>Academic</a:t>
            </a:r>
            <a:r>
              <a:rPr lang="cs-CZ" altLang="cs-CZ" b="1" u="none" dirty="0"/>
              <a:t> </a:t>
            </a:r>
            <a:r>
              <a:rPr lang="cs-CZ" altLang="cs-CZ" b="1" u="none" dirty="0" err="1"/>
              <a:t>year</a:t>
            </a:r>
            <a:r>
              <a:rPr lang="cs-CZ" altLang="cs-CZ" b="1" u="none" dirty="0"/>
              <a:t> 2025/2026</a:t>
            </a:r>
          </a:p>
          <a:p>
            <a:pPr eaLnBrk="1" hangingPunct="1"/>
            <a:r>
              <a:rPr lang="cs-CZ" altLang="cs-CZ" u="none" dirty="0"/>
              <a:t>   03/09– 05/09/2025   </a:t>
            </a:r>
            <a:r>
              <a:rPr lang="cs-CZ" altLang="cs-CZ" u="none" dirty="0" err="1"/>
              <a:t>Electronic</a:t>
            </a:r>
            <a:r>
              <a:rPr lang="cs-CZ" altLang="cs-CZ" u="none" dirty="0"/>
              <a:t> </a:t>
            </a:r>
            <a:r>
              <a:rPr lang="cs-CZ" altLang="cs-CZ" u="none" dirty="0" err="1"/>
              <a:t>registrations</a:t>
            </a:r>
            <a:r>
              <a:rPr lang="cs-CZ" altLang="cs-CZ" u="none" dirty="0"/>
              <a:t> </a:t>
            </a:r>
            <a:r>
              <a:rPr lang="cs-CZ" altLang="cs-CZ" u="none" dirty="0" err="1"/>
              <a:t>for</a:t>
            </a:r>
            <a:r>
              <a:rPr lang="cs-CZ" altLang="cs-CZ" u="none" dirty="0"/>
              <a:t> </a:t>
            </a:r>
            <a:r>
              <a:rPr lang="cs-CZ" altLang="cs-CZ" u="none" dirty="0" err="1"/>
              <a:t>higher</a:t>
            </a:r>
            <a:r>
              <a:rPr lang="cs-CZ" altLang="cs-CZ" u="none" dirty="0"/>
              <a:t> </a:t>
            </a:r>
            <a:r>
              <a:rPr lang="cs-CZ" altLang="cs-CZ" u="none" dirty="0" err="1"/>
              <a:t>years</a:t>
            </a:r>
            <a:r>
              <a:rPr lang="cs-CZ" altLang="cs-CZ" u="none" dirty="0"/>
              <a:t> </a:t>
            </a:r>
            <a:r>
              <a:rPr lang="cs-CZ" altLang="cs-CZ" u="none" dirty="0" err="1"/>
              <a:t>of</a:t>
            </a:r>
            <a:r>
              <a:rPr lang="cs-CZ" altLang="cs-CZ" u="none" dirty="0"/>
              <a:t> study </a:t>
            </a:r>
          </a:p>
          <a:p>
            <a:pPr eaLnBrk="1" hangingPunct="1"/>
            <a:r>
              <a:rPr lang="cs-CZ" altLang="cs-CZ" u="none" dirty="0"/>
              <a:t>			       </a:t>
            </a:r>
            <a:r>
              <a:rPr lang="cs-CZ" altLang="cs-CZ" u="none" dirty="0" err="1"/>
              <a:t>for</a:t>
            </a:r>
            <a:r>
              <a:rPr lang="cs-CZ" altLang="cs-CZ" u="none" dirty="0"/>
              <a:t> </a:t>
            </a:r>
            <a:r>
              <a:rPr lang="cs-CZ" altLang="cs-CZ" u="none" dirty="0" err="1"/>
              <a:t>academic</a:t>
            </a:r>
            <a:r>
              <a:rPr lang="cs-CZ" altLang="cs-CZ" u="none" dirty="0"/>
              <a:t> </a:t>
            </a:r>
            <a:r>
              <a:rPr lang="cs-CZ" altLang="cs-CZ" u="none" dirty="0" err="1"/>
              <a:t>year</a:t>
            </a:r>
            <a:r>
              <a:rPr lang="cs-CZ" altLang="cs-CZ" u="none" dirty="0"/>
              <a:t> 2025/2026</a:t>
            </a:r>
          </a:p>
          <a:p>
            <a:pPr eaLnBrk="1" hangingPunct="1"/>
            <a:endParaRPr lang="cs-CZ" altLang="cs-CZ" b="1" u="none" dirty="0">
              <a:solidFill>
                <a:srgbClr val="92D050"/>
              </a:solidFill>
            </a:endParaRPr>
          </a:p>
          <a:p>
            <a:pPr eaLnBrk="1" hangingPunct="1"/>
            <a:r>
              <a:rPr lang="cs-CZ" altLang="cs-CZ" b="1" u="none" dirty="0">
                <a:solidFill>
                  <a:srgbClr val="92D050"/>
                </a:solidFill>
                <a:hlinkClick r:id="rId2"/>
              </a:rPr>
              <a:t>www.utb.cz/flkr</a:t>
            </a:r>
            <a:r>
              <a:rPr lang="cs-CZ" altLang="cs-CZ" b="1" u="none" dirty="0">
                <a:solidFill>
                  <a:srgbClr val="92D050"/>
                </a:solidFill>
              </a:rPr>
              <a:t> 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</a:t>
            </a:r>
            <a:r>
              <a:rPr lang="cs-CZ" altLang="cs-CZ" u="none" dirty="0" err="1">
                <a:cs typeface="Arial" panose="020B0604020202020204" pitchFamily="34" charset="0"/>
              </a:rPr>
              <a:t>Studies</a:t>
            </a:r>
            <a:r>
              <a:rPr lang="cs-CZ" altLang="cs-CZ" u="none" dirty="0">
                <a:cs typeface="Arial" panose="020B0604020202020204" pitchFamily="34" charset="0"/>
              </a:rPr>
              <a:t> 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Study department 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</a:t>
            </a:r>
          </a:p>
          <a:p>
            <a:pPr eaLnBrk="1" hangingPunct="1"/>
            <a:r>
              <a:rPr lang="cs-CZ" altLang="cs-CZ" u="none" dirty="0">
                <a:cs typeface="Arial" panose="020B0604020202020204" pitchFamily="34" charset="0"/>
              </a:rPr>
              <a:t>			  Schedule </a:t>
            </a:r>
            <a:r>
              <a:rPr lang="cs-CZ" altLang="cs-CZ" u="none" dirty="0" err="1">
                <a:cs typeface="Arial" panose="020B0604020202020204" pitchFamily="34" charset="0"/>
              </a:rPr>
              <a:t>of</a:t>
            </a:r>
            <a:r>
              <a:rPr lang="cs-CZ" altLang="cs-CZ" u="none" dirty="0">
                <a:cs typeface="Arial" panose="020B0604020202020204" pitchFamily="34" charset="0"/>
              </a:rPr>
              <a:t> </a:t>
            </a:r>
            <a:r>
              <a:rPr lang="cs-CZ" altLang="cs-CZ" u="none" dirty="0" err="1">
                <a:cs typeface="Arial" panose="020B0604020202020204" pitchFamily="34" charset="0"/>
              </a:rPr>
              <a:t>the</a:t>
            </a:r>
            <a:r>
              <a:rPr lang="cs-CZ" altLang="cs-CZ" u="none" dirty="0">
                <a:cs typeface="Arial" panose="020B0604020202020204" pitchFamily="34" charset="0"/>
              </a:rPr>
              <a:t> </a:t>
            </a:r>
            <a:r>
              <a:rPr lang="cs-CZ" altLang="cs-CZ" u="none" dirty="0" err="1">
                <a:cs typeface="Arial" panose="020B0604020202020204" pitchFamily="34" charset="0"/>
              </a:rPr>
              <a:t>academic</a:t>
            </a:r>
            <a:r>
              <a:rPr lang="cs-CZ" altLang="cs-CZ" u="none" dirty="0">
                <a:cs typeface="Arial" panose="020B0604020202020204" pitchFamily="34" charset="0"/>
              </a:rPr>
              <a:t> </a:t>
            </a:r>
            <a:r>
              <a:rPr lang="cs-CZ" altLang="cs-CZ" u="none" dirty="0" err="1">
                <a:cs typeface="Arial" panose="020B0604020202020204" pitchFamily="34" charset="0"/>
              </a:rPr>
              <a:t>year</a:t>
            </a:r>
            <a:endParaRPr lang="cs-CZ" altLang="cs-CZ" u="none" dirty="0"/>
          </a:p>
        </p:txBody>
      </p:sp>
      <p:sp>
        <p:nvSpPr>
          <p:cNvPr id="15364" name="Text Box 40">
            <a:extLst>
              <a:ext uri="{FF2B5EF4-FFF2-40B4-BE49-F238E27FC236}">
                <a16:creationId xmlns:a16="http://schemas.microsoft.com/office/drawing/2014/main" id="{D425AE1D-9D91-4A25-A45F-F4C3CE2E6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15366" name="Zástupný symbol pro zápatí 1">
            <a:extLst>
              <a:ext uri="{FF2B5EF4-FFF2-40B4-BE49-F238E27FC236}">
                <a16:creationId xmlns:a16="http://schemas.microsoft.com/office/drawing/2014/main" id="{1E1F20CE-64AC-4460-82B1-11031EB4E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28575"/>
            <a:ext cx="2987824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7" name="Obrázek 6" descr="https://vizual.utb.cz/english/flkr/flkr-full120en.png">
            <a:extLst>
              <a:ext uri="{FF2B5EF4-FFF2-40B4-BE49-F238E27FC236}">
                <a16:creationId xmlns:a16="http://schemas.microsoft.com/office/drawing/2014/main" id="{898FC7D7-2835-4010-989F-98A6D45894F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0"/>
            <a:ext cx="3419871" cy="56197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>
            <a:extLst>
              <a:ext uri="{FF2B5EF4-FFF2-40B4-BE49-F238E27FC236}">
                <a16:creationId xmlns:a16="http://schemas.microsoft.com/office/drawing/2014/main" id="{B7A8D730-71BE-4E0A-BC7A-EE3385898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68" y="1032427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 err="1"/>
              <a:t>Dates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of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consultations</a:t>
            </a:r>
            <a:r>
              <a:rPr lang="cs-CZ" altLang="cs-CZ" sz="2800" b="1" u="none" dirty="0"/>
              <a:t> </a:t>
            </a:r>
            <a:r>
              <a:rPr lang="cs-CZ" altLang="cs-CZ" sz="2000" b="1" u="none" dirty="0"/>
              <a:t>– </a:t>
            </a:r>
            <a:r>
              <a:rPr lang="cs-CZ" altLang="cs-CZ" sz="2000" b="1" u="none" dirty="0" err="1"/>
              <a:t>combined</a:t>
            </a:r>
            <a:r>
              <a:rPr lang="cs-CZ" altLang="cs-CZ" sz="2000" b="1" u="none" dirty="0"/>
              <a:t> </a:t>
            </a:r>
            <a:r>
              <a:rPr lang="cs-CZ" altLang="cs-CZ" sz="2000" b="1" u="none" dirty="0" err="1"/>
              <a:t>form</a:t>
            </a:r>
            <a:r>
              <a:rPr lang="cs-CZ" altLang="cs-CZ" sz="2000" b="1" u="none" dirty="0"/>
              <a:t> </a:t>
            </a:r>
            <a:r>
              <a:rPr lang="cs-CZ" altLang="cs-CZ" sz="2000" b="1" u="none" dirty="0" err="1"/>
              <a:t>of</a:t>
            </a:r>
            <a:r>
              <a:rPr lang="cs-CZ" altLang="cs-CZ" sz="2000" b="1" u="none" dirty="0"/>
              <a:t> study</a:t>
            </a:r>
            <a:endParaRPr lang="cs-CZ" altLang="cs-CZ" sz="2000" u="none" dirty="0"/>
          </a:p>
        </p:txBody>
      </p:sp>
      <p:sp>
        <p:nvSpPr>
          <p:cNvPr id="16387" name="Text Box 4">
            <a:extLst>
              <a:ext uri="{FF2B5EF4-FFF2-40B4-BE49-F238E27FC236}">
                <a16:creationId xmlns:a16="http://schemas.microsoft.com/office/drawing/2014/main" id="{55ACC2CA-940B-4776-9D8E-4DE87A1C2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6388" name="Text Box 5">
            <a:extLst>
              <a:ext uri="{FF2B5EF4-FFF2-40B4-BE49-F238E27FC236}">
                <a16:creationId xmlns:a16="http://schemas.microsoft.com/office/drawing/2014/main" id="{FD0D5F77-B52E-46C0-9C8B-421443A37F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1700213"/>
            <a:ext cx="7704137" cy="495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494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717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89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861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433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05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 b="1" i="1" u="none" dirty="0"/>
          </a:p>
          <a:p>
            <a:pPr eaLnBrk="1" hangingPunct="1">
              <a:spcBef>
                <a:spcPct val="30000"/>
              </a:spcBef>
            </a:pPr>
            <a:r>
              <a:rPr lang="cs-CZ" altLang="cs-CZ" sz="1600" b="1" u="none" dirty="0"/>
              <a:t>            </a:t>
            </a:r>
            <a:r>
              <a:rPr lang="cs-CZ" altLang="cs-CZ" sz="2000" b="1" u="none" dirty="0"/>
              <a:t>Winter term			   </a:t>
            </a:r>
            <a:r>
              <a:rPr lang="cs-CZ" altLang="cs-CZ" sz="2000" b="1" u="none" dirty="0" err="1"/>
              <a:t>Summer</a:t>
            </a:r>
            <a:r>
              <a:rPr lang="cs-CZ" altLang="cs-CZ" sz="2000" b="1" u="none" dirty="0"/>
              <a:t> term</a:t>
            </a:r>
          </a:p>
          <a:p>
            <a:pPr eaLnBrk="1" hangingPunct="1">
              <a:spcBef>
                <a:spcPct val="30000"/>
              </a:spcBef>
            </a:pPr>
            <a:endParaRPr lang="cs-CZ" altLang="cs-CZ" sz="2000" b="1" u="none" dirty="0"/>
          </a:p>
          <a:p>
            <a:pPr eaLnBrk="1" hangingPunct="1"/>
            <a:r>
              <a:rPr lang="cs-CZ" altLang="cs-CZ" sz="2000" b="1" u="none" dirty="0"/>
              <a:t>          </a:t>
            </a:r>
            <a:r>
              <a:rPr lang="cs-CZ" altLang="cs-CZ" sz="2000" u="none" dirty="0"/>
              <a:t>20/09 – 21/09/2024</a:t>
            </a:r>
            <a:r>
              <a:rPr lang="cs-CZ" altLang="cs-CZ" sz="2000" b="1" u="none" dirty="0"/>
              <a:t>		   </a:t>
            </a:r>
            <a:r>
              <a:rPr lang="cs-CZ" altLang="cs-CZ" sz="2000" u="none" dirty="0"/>
              <a:t>07/02 – 08/02/2025 </a:t>
            </a:r>
          </a:p>
          <a:p>
            <a:pPr eaLnBrk="1" hangingPunct="1"/>
            <a:r>
              <a:rPr lang="cs-CZ" altLang="cs-CZ" sz="2000" b="1" u="none" dirty="0"/>
              <a:t>         </a:t>
            </a:r>
            <a:r>
              <a:rPr lang="cs-CZ" altLang="cs-CZ" sz="2000" u="none" dirty="0"/>
              <a:t> 04/10 – 05/10/2024 	                21/02 – 22/02/2025 </a:t>
            </a:r>
          </a:p>
          <a:p>
            <a:pPr eaLnBrk="1" hangingPunct="1"/>
            <a:r>
              <a:rPr lang="cs-CZ" altLang="cs-CZ" sz="2000" b="1" u="none" dirty="0"/>
              <a:t>          </a:t>
            </a:r>
            <a:r>
              <a:rPr lang="cs-CZ" altLang="cs-CZ" sz="2000" u="none" dirty="0"/>
              <a:t>18/10 – 19/10/2024 		   07/03 – 08/03/2025</a:t>
            </a:r>
          </a:p>
          <a:p>
            <a:pPr eaLnBrk="1" hangingPunct="1"/>
            <a:r>
              <a:rPr lang="cs-CZ" altLang="cs-CZ" sz="2000" u="none" dirty="0"/>
              <a:t>          01/11 – 02/11/2024 		   21/03 – 22/03/2025</a:t>
            </a:r>
          </a:p>
          <a:p>
            <a:pPr eaLnBrk="1" hangingPunct="1"/>
            <a:r>
              <a:rPr lang="cs-CZ" altLang="cs-CZ" sz="2000" u="none" dirty="0"/>
              <a:t>          15/11 – 16/11/2024 		   04/04 – 05/04/2025</a:t>
            </a:r>
          </a:p>
          <a:p>
            <a:pPr eaLnBrk="1" hangingPunct="1"/>
            <a:r>
              <a:rPr lang="cs-CZ" altLang="cs-CZ" sz="2000" u="none" dirty="0"/>
              <a:t>          29/11 – 30/11/2024 		   11/04 – 12/04/2025                 </a:t>
            </a:r>
          </a:p>
          <a:p>
            <a:pPr eaLnBrk="1" hangingPunct="1"/>
            <a:r>
              <a:rPr lang="cs-CZ" altLang="cs-CZ" sz="2000" u="none" dirty="0"/>
              <a:t>          13/12 – 14/12/2024 	                 02/05 – 03/05/2025</a:t>
            </a:r>
          </a:p>
          <a:p>
            <a:pPr eaLnBrk="1" hangingPunct="1"/>
            <a:r>
              <a:rPr lang="cs-CZ" altLang="cs-CZ" sz="1600" u="none" dirty="0"/>
              <a:t>		</a:t>
            </a:r>
          </a:p>
          <a:p>
            <a:pPr eaLnBrk="1" hangingPunct="1"/>
            <a:r>
              <a:rPr lang="cs-CZ" altLang="cs-CZ" sz="1600" u="none" dirty="0"/>
              <a:t>		</a:t>
            </a:r>
            <a:r>
              <a:rPr lang="cs-CZ" altLang="cs-CZ" u="none" dirty="0"/>
              <a:t>	</a:t>
            </a:r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cs-CZ" altLang="cs-CZ" b="1" u="none" dirty="0">
                <a:solidFill>
                  <a:srgbClr val="92D050"/>
                </a:solidFill>
              </a:rPr>
              <a:t>www.utb.cz/flkr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Study </a:t>
            </a:r>
            <a:r>
              <a:rPr lang="en-US" altLang="cs-CZ" u="none" dirty="0">
                <a:cs typeface="Arial" panose="020B0604020202020204" pitchFamily="34" charset="0"/>
              </a:rPr>
              <a:t>&gt; </a:t>
            </a:r>
            <a:r>
              <a:rPr lang="cs-CZ" altLang="cs-CZ" u="none" dirty="0">
                <a:cs typeface="Arial" panose="020B0604020202020204" pitchFamily="34" charset="0"/>
              </a:rPr>
              <a:t>Study department 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Schedule </a:t>
            </a:r>
            <a:r>
              <a:rPr lang="cs-CZ" altLang="cs-CZ" u="none" dirty="0" err="1">
                <a:cs typeface="Arial" panose="020B0604020202020204" pitchFamily="34" charset="0"/>
              </a:rPr>
              <a:t>of</a:t>
            </a:r>
            <a:r>
              <a:rPr lang="cs-CZ" altLang="cs-CZ" u="none" dirty="0">
                <a:cs typeface="Arial" panose="020B0604020202020204" pitchFamily="34" charset="0"/>
              </a:rPr>
              <a:t> </a:t>
            </a:r>
            <a:r>
              <a:rPr lang="cs-CZ" altLang="cs-CZ" u="none" dirty="0" err="1">
                <a:cs typeface="Arial" panose="020B0604020202020204" pitchFamily="34" charset="0"/>
              </a:rPr>
              <a:t>the</a:t>
            </a:r>
            <a:r>
              <a:rPr lang="cs-CZ" altLang="cs-CZ" u="none" dirty="0">
                <a:cs typeface="Arial" panose="020B0604020202020204" pitchFamily="34" charset="0"/>
              </a:rPr>
              <a:t> </a:t>
            </a:r>
            <a:r>
              <a:rPr lang="cs-CZ" altLang="cs-CZ" u="none" dirty="0" err="1">
                <a:cs typeface="Arial" panose="020B0604020202020204" pitchFamily="34" charset="0"/>
              </a:rPr>
              <a:t>academic</a:t>
            </a:r>
            <a:r>
              <a:rPr lang="cs-CZ" altLang="cs-CZ" u="none" dirty="0">
                <a:cs typeface="Arial" panose="020B0604020202020204" pitchFamily="34" charset="0"/>
              </a:rPr>
              <a:t> 		 </a:t>
            </a:r>
            <a:r>
              <a:rPr lang="cs-CZ" altLang="cs-CZ" u="none" dirty="0" err="1">
                <a:cs typeface="Arial" panose="020B0604020202020204" pitchFamily="34" charset="0"/>
              </a:rPr>
              <a:t>year</a:t>
            </a:r>
            <a:endParaRPr lang="en-US" altLang="cs-CZ" u="none" dirty="0">
              <a:cs typeface="Arial" panose="020B0604020202020204" pitchFamily="34" charset="0"/>
            </a:endParaRPr>
          </a:p>
          <a:p>
            <a:pPr eaLnBrk="1" hangingPunct="1"/>
            <a:endParaRPr lang="cs-CZ" altLang="cs-CZ" u="none" dirty="0">
              <a:solidFill>
                <a:schemeClr val="folHlink"/>
              </a:solidFill>
            </a:endParaRPr>
          </a:p>
        </p:txBody>
      </p:sp>
      <p:sp>
        <p:nvSpPr>
          <p:cNvPr id="16389" name="Text Box 6">
            <a:extLst>
              <a:ext uri="{FF2B5EF4-FFF2-40B4-BE49-F238E27FC236}">
                <a16:creationId xmlns:a16="http://schemas.microsoft.com/office/drawing/2014/main" id="{4D6B178F-6A45-47B0-94AD-C5E7DD4BA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16391" name="Zástupný symbol pro zápatí 1">
            <a:extLst>
              <a:ext uri="{FF2B5EF4-FFF2-40B4-BE49-F238E27FC236}">
                <a16:creationId xmlns:a16="http://schemas.microsoft.com/office/drawing/2014/main" id="{C985B449-47D3-44E7-B7D8-874DA46CA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987824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B2BADA0F-A903-4870-A05A-D9EFDCCE735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0"/>
            <a:ext cx="3203848" cy="58102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3">
            <a:extLst>
              <a:ext uri="{FF2B5EF4-FFF2-40B4-BE49-F238E27FC236}">
                <a16:creationId xmlns:a16="http://schemas.microsoft.com/office/drawing/2014/main" id="{B8153E1E-8BC8-414C-A951-B5D31D391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8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 </a:t>
            </a:r>
            <a:r>
              <a:rPr lang="cs-CZ" altLang="cs-CZ" sz="2400" b="1" u="none" dirty="0" err="1"/>
              <a:t>Pre-registration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of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subjects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for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acad</a:t>
            </a:r>
            <a:r>
              <a:rPr lang="cs-CZ" altLang="cs-CZ" sz="2400" b="1" u="none" dirty="0"/>
              <a:t>. </a:t>
            </a:r>
            <a:r>
              <a:rPr lang="cs-CZ" altLang="cs-CZ" sz="2400" b="1" u="none" dirty="0" err="1"/>
              <a:t>year</a:t>
            </a:r>
            <a:r>
              <a:rPr lang="cs-CZ" altLang="cs-CZ" sz="2400" b="1" u="none" dirty="0"/>
              <a:t> 2024/2025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17411" name="Text Box 4">
            <a:extLst>
              <a:ext uri="{FF2B5EF4-FFF2-40B4-BE49-F238E27FC236}">
                <a16:creationId xmlns:a16="http://schemas.microsoft.com/office/drawing/2014/main" id="{474C6AB6-9818-43E5-B2C9-518248CAC4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7412" name="Text Box 5">
            <a:extLst>
              <a:ext uri="{FF2B5EF4-FFF2-40B4-BE49-F238E27FC236}">
                <a16:creationId xmlns:a16="http://schemas.microsoft.com/office/drawing/2014/main" id="{1B6EB190-28A8-46C7-B91E-D4B92F02CC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8280400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Pre-registration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of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subjects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takes</a:t>
            </a:r>
            <a:r>
              <a:rPr lang="cs-CZ" altLang="cs-CZ" sz="1800" u="none" dirty="0"/>
              <a:t> place via </a:t>
            </a:r>
            <a:r>
              <a:rPr lang="cs-CZ" altLang="cs-CZ" sz="1800" u="none" dirty="0" err="1"/>
              <a:t>the</a:t>
            </a:r>
            <a:r>
              <a:rPr lang="cs-CZ" altLang="cs-CZ" sz="1800" u="none" dirty="0"/>
              <a:t> web interface </a:t>
            </a:r>
            <a:r>
              <a:rPr lang="cs-CZ" altLang="cs-CZ" sz="1800" u="none" dirty="0" err="1"/>
              <a:t>at</a:t>
            </a:r>
            <a:r>
              <a:rPr lang="cs-CZ" altLang="cs-CZ" sz="1800" u="none" dirty="0"/>
              <a:t> </a:t>
            </a:r>
            <a:r>
              <a:rPr lang="cs-CZ" altLang="cs-CZ" sz="1800" b="1" u="none" dirty="0">
                <a:solidFill>
                  <a:srgbClr val="92D050"/>
                </a:solidFill>
                <a:hlinkClick r:id="rId2"/>
              </a:rPr>
              <a:t>https://stag.utb.cz/portal</a:t>
            </a:r>
            <a:r>
              <a:rPr lang="cs-CZ" altLang="cs-CZ" sz="1800" b="1" u="none" dirty="0">
                <a:solidFill>
                  <a:srgbClr val="92D050"/>
                </a:solidFill>
              </a:rPr>
              <a:t>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My study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Pre-registrations</a:t>
            </a: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Pre-registration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of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subjects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for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the</a:t>
            </a:r>
            <a:r>
              <a:rPr lang="cs-CZ" altLang="cs-CZ" sz="1800" u="none" dirty="0"/>
              <a:t> </a:t>
            </a:r>
            <a:r>
              <a:rPr lang="cs-CZ" altLang="cs-CZ" sz="1800" b="1" u="none" dirty="0" err="1"/>
              <a:t>winter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semester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of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the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academic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year</a:t>
            </a:r>
            <a:r>
              <a:rPr lang="cs-CZ" altLang="cs-CZ" sz="1800" b="1" u="none" dirty="0"/>
              <a:t> 2024/2025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will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be</a:t>
            </a:r>
            <a:r>
              <a:rPr lang="cs-CZ" altLang="cs-CZ" sz="1800" u="none" dirty="0"/>
              <a:t> </a:t>
            </a:r>
            <a:r>
              <a:rPr lang="cs-CZ" altLang="cs-CZ" sz="1800" b="1" u="none" dirty="0" err="1"/>
              <a:t>from</a:t>
            </a:r>
            <a:r>
              <a:rPr lang="cs-CZ" altLang="cs-CZ" sz="1800" b="1" u="none" dirty="0"/>
              <a:t> 1 August 2024 </a:t>
            </a:r>
            <a:r>
              <a:rPr lang="cs-CZ" altLang="cs-CZ" sz="1800" u="none" dirty="0" err="1"/>
              <a:t>from</a:t>
            </a:r>
            <a:r>
              <a:rPr lang="cs-CZ" altLang="cs-CZ" sz="1800" u="none" dirty="0"/>
              <a:t> 7:00 </a:t>
            </a:r>
            <a:r>
              <a:rPr lang="cs-CZ" altLang="cs-CZ" sz="1800" u="none" dirty="0" err="1"/>
              <a:t>a.m</a:t>
            </a:r>
            <a:r>
              <a:rPr lang="cs-CZ" altLang="cs-CZ" sz="1800" u="none" dirty="0"/>
              <a:t>.</a:t>
            </a:r>
            <a:r>
              <a:rPr lang="cs-CZ" altLang="cs-CZ" sz="1800" b="1" u="none" dirty="0"/>
              <a:t> to 12 August 2024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until</a:t>
            </a:r>
            <a:r>
              <a:rPr lang="cs-CZ" altLang="cs-CZ" sz="1800" u="none" dirty="0"/>
              <a:t> 12:00 </a:t>
            </a:r>
            <a:r>
              <a:rPr lang="cs-CZ" altLang="cs-CZ" sz="1800" u="none" dirty="0" err="1"/>
              <a:t>p.m</a:t>
            </a:r>
            <a:r>
              <a:rPr lang="cs-CZ" altLang="cs-CZ" sz="1800" u="none" dirty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Pre-registration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of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subjects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for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the</a:t>
            </a:r>
            <a:r>
              <a:rPr lang="cs-CZ" altLang="cs-CZ" sz="1800" u="none" dirty="0"/>
              <a:t> </a:t>
            </a:r>
            <a:r>
              <a:rPr lang="cs-CZ" altLang="cs-CZ" sz="1800" b="1" u="none" dirty="0" err="1"/>
              <a:t>summer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semester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of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the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academic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year</a:t>
            </a:r>
            <a:r>
              <a:rPr lang="cs-CZ" altLang="cs-CZ" sz="1800" b="1" u="none" dirty="0"/>
              <a:t> 2024/2025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will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be</a:t>
            </a:r>
            <a:r>
              <a:rPr lang="cs-CZ" altLang="cs-CZ" sz="1800" u="none" dirty="0"/>
              <a:t> </a:t>
            </a:r>
            <a:r>
              <a:rPr lang="cs-CZ" altLang="cs-CZ" sz="1800" b="1" u="none" dirty="0" err="1"/>
              <a:t>from</a:t>
            </a:r>
            <a:r>
              <a:rPr lang="cs-CZ" altLang="cs-CZ" sz="1800" b="1" u="none" dirty="0"/>
              <a:t> 11 </a:t>
            </a:r>
            <a:r>
              <a:rPr lang="cs-CZ" altLang="cs-CZ" sz="1800" b="1" u="none" dirty="0" err="1"/>
              <a:t>November</a:t>
            </a:r>
            <a:r>
              <a:rPr lang="cs-CZ" altLang="cs-CZ" sz="1800" b="1" u="none" dirty="0"/>
              <a:t> 2024 </a:t>
            </a:r>
            <a:r>
              <a:rPr lang="cs-CZ" altLang="cs-CZ" sz="1800" u="none" dirty="0" err="1"/>
              <a:t>from</a:t>
            </a:r>
            <a:r>
              <a:rPr lang="cs-CZ" altLang="cs-CZ" sz="1800" u="none" dirty="0"/>
              <a:t> 7:00 </a:t>
            </a:r>
            <a:r>
              <a:rPr lang="cs-CZ" altLang="cs-CZ" sz="1800" u="none" dirty="0" err="1"/>
              <a:t>a.m</a:t>
            </a:r>
            <a:r>
              <a:rPr lang="cs-CZ" altLang="cs-CZ" sz="1800" u="none" dirty="0"/>
              <a:t>.</a:t>
            </a:r>
            <a:r>
              <a:rPr lang="cs-CZ" altLang="cs-CZ" sz="1800" b="1" u="none" dirty="0"/>
              <a:t> to 30 </a:t>
            </a:r>
            <a:r>
              <a:rPr lang="cs-CZ" altLang="cs-CZ" sz="1800" b="1" u="none" dirty="0" err="1"/>
              <a:t>November</a:t>
            </a:r>
            <a:r>
              <a:rPr lang="cs-CZ" altLang="cs-CZ" sz="1800" b="1" u="none" dirty="0"/>
              <a:t> 2024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until</a:t>
            </a:r>
            <a:r>
              <a:rPr lang="cs-CZ" altLang="cs-CZ" sz="1800" u="none" dirty="0"/>
              <a:t> 12:00 </a:t>
            </a:r>
            <a:r>
              <a:rPr lang="cs-CZ" altLang="cs-CZ" sz="1800" u="none" dirty="0" err="1"/>
              <a:t>p.m</a:t>
            </a:r>
            <a:r>
              <a:rPr lang="cs-CZ" altLang="cs-CZ" sz="1800" u="none" dirty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None/>
            </a:pPr>
            <a:r>
              <a:rPr lang="cs-CZ" altLang="cs-CZ" sz="1800" b="1" u="none" dirty="0">
                <a:solidFill>
                  <a:srgbClr val="92D050"/>
                </a:solidFill>
                <a:hlinkClick r:id="rId3"/>
              </a:rPr>
              <a:t>www.utb.cz/flkr</a:t>
            </a:r>
            <a:r>
              <a:rPr lang="cs-CZ" altLang="cs-CZ" sz="1800" b="1" u="none" dirty="0">
                <a:solidFill>
                  <a:srgbClr val="92D050"/>
                </a:solidFill>
              </a:rPr>
              <a:t> </a:t>
            </a:r>
            <a:r>
              <a:rPr lang="en-US" altLang="cs-CZ" sz="1800" u="none" dirty="0">
                <a:cs typeface="Arial" panose="020B0604020202020204" pitchFamily="34" charset="0"/>
              </a:rPr>
              <a:t>&gt;</a:t>
            </a:r>
            <a:r>
              <a:rPr lang="cs-CZ" altLang="cs-CZ" sz="1800" u="none" dirty="0">
                <a:cs typeface="Arial" panose="020B0604020202020204" pitchFamily="34" charset="0"/>
              </a:rPr>
              <a:t> </a:t>
            </a:r>
            <a:r>
              <a:rPr lang="cs-CZ" altLang="cs-CZ" sz="1800" u="none" dirty="0" err="1">
                <a:cs typeface="Arial" panose="020B0604020202020204" pitchFamily="34" charset="0"/>
              </a:rPr>
              <a:t>About</a:t>
            </a:r>
            <a:r>
              <a:rPr lang="cs-CZ" altLang="cs-CZ" sz="1800" u="none" dirty="0">
                <a:cs typeface="Arial" panose="020B0604020202020204" pitchFamily="34" charset="0"/>
              </a:rPr>
              <a:t> </a:t>
            </a:r>
            <a:r>
              <a:rPr lang="cs-CZ" altLang="cs-CZ" sz="1800" u="none" dirty="0" err="1">
                <a:cs typeface="Arial" panose="020B0604020202020204" pitchFamily="34" charset="0"/>
              </a:rPr>
              <a:t>the</a:t>
            </a:r>
            <a:r>
              <a:rPr lang="cs-CZ" altLang="cs-CZ" sz="1800" u="none" dirty="0">
                <a:cs typeface="Arial" panose="020B0604020202020204" pitchFamily="34" charset="0"/>
              </a:rPr>
              <a:t> fakulty </a:t>
            </a:r>
            <a:r>
              <a:rPr lang="en-US" altLang="cs-CZ" sz="1800" u="none" dirty="0">
                <a:cs typeface="Arial" panose="020B0604020202020204" pitchFamily="34" charset="0"/>
              </a:rPr>
              <a:t>&gt;</a:t>
            </a:r>
            <a:r>
              <a:rPr lang="cs-CZ" altLang="cs-CZ" sz="1800" u="none" dirty="0">
                <a:cs typeface="Arial" panose="020B0604020202020204" pitchFamily="34" charset="0"/>
              </a:rPr>
              <a:t> </a:t>
            </a:r>
            <a:r>
              <a:rPr lang="cs-CZ" altLang="cs-CZ" sz="1800" u="none" dirty="0" err="1">
                <a:cs typeface="Arial" panose="020B0604020202020204" pitchFamily="34" charset="0"/>
              </a:rPr>
              <a:t>Official</a:t>
            </a:r>
            <a:r>
              <a:rPr lang="cs-CZ" altLang="cs-CZ" sz="1800" u="none" dirty="0">
                <a:cs typeface="Arial" panose="020B0604020202020204" pitchFamily="34" charset="0"/>
              </a:rPr>
              <a:t> </a:t>
            </a:r>
            <a:r>
              <a:rPr lang="cs-CZ" altLang="cs-CZ" sz="1800" u="none" dirty="0" err="1">
                <a:cs typeface="Arial" panose="020B0604020202020204" pitchFamily="34" charset="0"/>
              </a:rPr>
              <a:t>board</a:t>
            </a:r>
            <a:r>
              <a:rPr lang="cs-CZ" altLang="cs-CZ" sz="1800" u="none" dirty="0">
                <a:cs typeface="Arial" panose="020B0604020202020204" pitchFamily="34" charset="0"/>
              </a:rPr>
              <a:t> </a:t>
            </a:r>
            <a:r>
              <a:rPr lang="en-US" altLang="cs-CZ" sz="1800" u="none" dirty="0">
                <a:cs typeface="Arial" panose="020B0604020202020204" pitchFamily="34" charset="0"/>
              </a:rPr>
              <a:t>&gt;</a:t>
            </a:r>
            <a:r>
              <a:rPr lang="cs-CZ" altLang="cs-CZ" sz="1800" u="none" dirty="0">
                <a:cs typeface="Arial" panose="020B0604020202020204" pitchFamily="34" charset="0"/>
              </a:rPr>
              <a:t> </a:t>
            </a:r>
            <a:r>
              <a:rPr lang="cs-CZ" altLang="cs-CZ" sz="1800" u="none" dirty="0" err="1">
                <a:cs typeface="Arial" panose="020B0604020202020204" pitchFamily="34" charset="0"/>
              </a:rPr>
              <a:t>Internal</a:t>
            </a:r>
            <a:r>
              <a:rPr lang="cs-CZ" altLang="cs-CZ" sz="1800" u="none" dirty="0">
                <a:cs typeface="Arial" panose="020B0604020202020204" pitchFamily="34" charset="0"/>
              </a:rPr>
              <a:t> </a:t>
            </a:r>
            <a:r>
              <a:rPr lang="cs-CZ" altLang="cs-CZ" sz="1800" u="none" dirty="0" err="1">
                <a:cs typeface="Arial" panose="020B0604020202020204" pitchFamily="34" charset="0"/>
              </a:rPr>
              <a:t>norms</a:t>
            </a:r>
            <a:r>
              <a:rPr lang="cs-CZ" altLang="cs-CZ" sz="1800" u="none" dirty="0">
                <a:cs typeface="Arial" panose="020B0604020202020204" pitchFamily="34" charset="0"/>
              </a:rPr>
              <a:t> and </a:t>
            </a:r>
            <a:r>
              <a:rPr lang="cs-CZ" altLang="cs-CZ" sz="1800" u="none" dirty="0" err="1">
                <a:cs typeface="Arial" panose="020B0604020202020204" pitchFamily="34" charset="0"/>
              </a:rPr>
              <a:t>regulations</a:t>
            </a:r>
            <a:r>
              <a:rPr lang="cs-CZ" altLang="cs-CZ" sz="1800" u="none" dirty="0">
                <a:cs typeface="Arial" panose="020B0604020202020204" pitchFamily="34" charset="0"/>
              </a:rPr>
              <a:t> </a:t>
            </a:r>
            <a:r>
              <a:rPr lang="en-US" altLang="cs-CZ" sz="1800" u="none" dirty="0">
                <a:cs typeface="Arial" panose="020B0604020202020204" pitchFamily="34" charset="0"/>
              </a:rPr>
              <a:t>&gt;</a:t>
            </a:r>
            <a:r>
              <a:rPr lang="cs-CZ" altLang="cs-CZ" sz="1800" u="none" dirty="0">
                <a:cs typeface="Arial" panose="020B0604020202020204" pitchFamily="34" charset="0"/>
              </a:rPr>
              <a:t> </a:t>
            </a:r>
            <a:r>
              <a:rPr lang="cs-CZ" altLang="cs-CZ" sz="1800" u="none" dirty="0" err="1">
                <a:cs typeface="Arial" panose="020B0604020202020204" pitchFamily="34" charset="0"/>
              </a:rPr>
              <a:t>Decision</a:t>
            </a:r>
            <a:r>
              <a:rPr lang="cs-CZ" altLang="cs-CZ" sz="1800" u="none" dirty="0">
                <a:cs typeface="Arial" panose="020B0604020202020204" pitchFamily="34" charset="0"/>
              </a:rPr>
              <a:t> </a:t>
            </a:r>
            <a:r>
              <a:rPr lang="cs-CZ" altLang="cs-CZ" sz="1800" u="none" dirty="0" err="1">
                <a:cs typeface="Arial" panose="020B0604020202020204" pitchFamily="34" charset="0"/>
              </a:rPr>
              <a:t>of</a:t>
            </a:r>
            <a:r>
              <a:rPr lang="cs-CZ" altLang="cs-CZ" sz="1800" u="none" dirty="0">
                <a:cs typeface="Arial" panose="020B0604020202020204" pitchFamily="34" charset="0"/>
              </a:rPr>
              <a:t> </a:t>
            </a:r>
            <a:r>
              <a:rPr lang="cs-CZ" altLang="cs-CZ" sz="1800" u="none" dirty="0" err="1">
                <a:cs typeface="Arial" panose="020B0604020202020204" pitchFamily="34" charset="0"/>
              </a:rPr>
              <a:t>the</a:t>
            </a:r>
            <a:r>
              <a:rPr lang="cs-CZ" altLang="cs-CZ" sz="1800" u="none" dirty="0">
                <a:cs typeface="Arial" panose="020B0604020202020204" pitchFamily="34" charset="0"/>
              </a:rPr>
              <a:t> Dean </a:t>
            </a:r>
            <a:r>
              <a:rPr lang="cs-CZ" altLang="cs-CZ" sz="1800" u="none" dirty="0">
                <a:solidFill>
                  <a:srgbClr val="FF9933"/>
                </a:solidFill>
                <a:cs typeface="Arial" panose="020B0604020202020204" pitchFamily="34" charset="0"/>
              </a:rPr>
              <a:t>RD/06/2024 </a:t>
            </a:r>
            <a:r>
              <a:rPr lang="cs-CZ" altLang="cs-CZ" sz="1800" u="none" dirty="0">
                <a:cs typeface="Arial" panose="020B0604020202020204" pitchFamily="34" charset="0"/>
              </a:rPr>
              <a:t>–– </a:t>
            </a:r>
            <a:r>
              <a:rPr lang="en-GB" sz="1800" u="none" dirty="0"/>
              <a:t>Preliminary registration of subjects and registration for the next year of study for the academic year 2024/2025</a:t>
            </a:r>
            <a:endParaRPr 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cs-CZ" sz="1800" u="none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sz="1800" u="none" dirty="0"/>
              <a:t>Pre-registration of sports activities </a:t>
            </a:r>
            <a:r>
              <a:rPr lang="cs-CZ" altLang="cs-CZ" sz="1800" u="none" dirty="0" err="1"/>
              <a:t>for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the</a:t>
            </a:r>
            <a:r>
              <a:rPr lang="cs-CZ" altLang="cs-CZ" sz="1800" u="none" dirty="0"/>
              <a:t> </a:t>
            </a:r>
            <a:r>
              <a:rPr lang="cs-CZ" altLang="cs-CZ" sz="1800" b="1" u="none" dirty="0" err="1"/>
              <a:t>winter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semester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of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the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academic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year</a:t>
            </a:r>
            <a:r>
              <a:rPr lang="cs-CZ" altLang="cs-CZ" sz="1800" b="1" u="none" dirty="0"/>
              <a:t> 2024/2025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will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be</a:t>
            </a:r>
            <a:r>
              <a:rPr lang="cs-CZ" altLang="cs-CZ" sz="1800" u="none" dirty="0"/>
              <a:t> </a:t>
            </a:r>
            <a:r>
              <a:rPr lang="cs-CZ" altLang="cs-CZ" sz="1800" b="1" u="none" dirty="0" err="1"/>
              <a:t>from</a:t>
            </a:r>
            <a:r>
              <a:rPr lang="cs-CZ" altLang="cs-CZ" sz="1800" b="1" u="none" dirty="0"/>
              <a:t> 6 </a:t>
            </a:r>
            <a:r>
              <a:rPr lang="cs-CZ" altLang="cs-CZ" sz="1800" b="1" u="none" dirty="0" err="1"/>
              <a:t>September</a:t>
            </a:r>
            <a:r>
              <a:rPr lang="cs-CZ" altLang="cs-CZ" sz="1800" b="1" u="none" dirty="0"/>
              <a:t> 2024 </a:t>
            </a:r>
            <a:r>
              <a:rPr lang="cs-CZ" altLang="cs-CZ" sz="1800" u="none" dirty="0" err="1"/>
              <a:t>from</a:t>
            </a:r>
            <a:r>
              <a:rPr lang="cs-CZ" altLang="cs-CZ" sz="1800" u="none" dirty="0"/>
              <a:t> 7:00 </a:t>
            </a:r>
            <a:r>
              <a:rPr lang="cs-CZ" altLang="cs-CZ" sz="1800" u="none" dirty="0" err="1"/>
              <a:t>a.m</a:t>
            </a:r>
            <a:r>
              <a:rPr lang="cs-CZ" altLang="cs-CZ" sz="1800" u="none" dirty="0"/>
              <a:t>.</a:t>
            </a:r>
            <a:r>
              <a:rPr lang="cs-CZ" altLang="cs-CZ" sz="1800" b="1" u="none" dirty="0"/>
              <a:t> </a:t>
            </a:r>
          </a:p>
          <a:p>
            <a:pPr eaLnBrk="1" hangingPunct="1">
              <a:spcBef>
                <a:spcPct val="0"/>
              </a:spcBef>
              <a:buNone/>
            </a:pPr>
            <a:r>
              <a:rPr lang="cs-CZ" altLang="cs-CZ" sz="1800" b="1" u="none" dirty="0"/>
              <a:t>to 8 </a:t>
            </a:r>
            <a:r>
              <a:rPr lang="cs-CZ" altLang="cs-CZ" sz="1800" b="1" u="none" dirty="0" err="1"/>
              <a:t>September</a:t>
            </a:r>
            <a:r>
              <a:rPr lang="cs-CZ" altLang="cs-CZ" sz="1800" b="1" u="none" dirty="0"/>
              <a:t> 2024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until</a:t>
            </a:r>
            <a:r>
              <a:rPr lang="cs-CZ" altLang="cs-CZ" sz="1800" u="none" dirty="0"/>
              <a:t> 12:00 </a:t>
            </a:r>
            <a:r>
              <a:rPr lang="cs-CZ" altLang="cs-CZ" sz="1800" u="none" dirty="0" err="1"/>
              <a:t>p.m</a:t>
            </a:r>
            <a:r>
              <a:rPr lang="cs-CZ" altLang="cs-CZ" sz="1800" u="none" dirty="0"/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u="none" dirty="0"/>
          </a:p>
        </p:txBody>
      </p:sp>
      <p:sp>
        <p:nvSpPr>
          <p:cNvPr id="17413" name="Text Box 6">
            <a:extLst>
              <a:ext uri="{FF2B5EF4-FFF2-40B4-BE49-F238E27FC236}">
                <a16:creationId xmlns:a16="http://schemas.microsoft.com/office/drawing/2014/main" id="{5572FB10-91E4-4D77-B5D6-B9D0D3613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17415" name="Zástupný symbol pro zápatí 1">
            <a:extLst>
              <a:ext uri="{FF2B5EF4-FFF2-40B4-BE49-F238E27FC236}">
                <a16:creationId xmlns:a16="http://schemas.microsoft.com/office/drawing/2014/main" id="{B67E54A9-8CAC-4696-A63C-BC0C80E09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638" y="42863"/>
            <a:ext cx="3405188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900" dirty="0" err="1"/>
              <a:t>The</a:t>
            </a:r>
            <a:r>
              <a:rPr lang="cs-CZ" altLang="cs-CZ" sz="900" dirty="0"/>
              <a:t> </a:t>
            </a:r>
            <a:r>
              <a:rPr lang="cs-CZ" altLang="cs-CZ" sz="900" dirty="0" err="1"/>
              <a:t>presentation</a:t>
            </a:r>
            <a:r>
              <a:rPr lang="cs-CZ" altLang="cs-CZ" sz="900" dirty="0"/>
              <a:t> </a:t>
            </a:r>
            <a:r>
              <a:rPr lang="cs-CZ" altLang="cs-CZ" sz="900" dirty="0" err="1"/>
              <a:t>was</a:t>
            </a:r>
            <a:r>
              <a:rPr lang="cs-CZ" altLang="cs-CZ" sz="900" dirty="0"/>
              <a:t> </a:t>
            </a:r>
            <a:r>
              <a:rPr lang="cs-CZ" altLang="cs-CZ" sz="900" dirty="0" err="1"/>
              <a:t>prepared</a:t>
            </a:r>
            <a:r>
              <a:rPr lang="cs-CZ" altLang="cs-CZ" sz="900" dirty="0"/>
              <a:t> by 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9A52A536-1D54-4CD7-988A-27853DDE5C7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0"/>
            <a:ext cx="3131840" cy="544513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>
            <a:extLst>
              <a:ext uri="{FF2B5EF4-FFF2-40B4-BE49-F238E27FC236}">
                <a16:creationId xmlns:a16="http://schemas.microsoft.com/office/drawing/2014/main" id="{614B3D29-9353-4DFF-AC06-E282F54281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Pre-registration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of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subjects</a:t>
            </a:r>
            <a:endParaRPr lang="cs-CZ" altLang="cs-CZ" sz="1800" u="none" dirty="0"/>
          </a:p>
        </p:txBody>
      </p:sp>
      <p:sp>
        <p:nvSpPr>
          <p:cNvPr id="18435" name="Text Box 4">
            <a:extLst>
              <a:ext uri="{FF2B5EF4-FFF2-40B4-BE49-F238E27FC236}">
                <a16:creationId xmlns:a16="http://schemas.microsoft.com/office/drawing/2014/main" id="{B9F652FD-B503-4B58-B443-2780B325B5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8436" name="Text Box 5">
            <a:extLst>
              <a:ext uri="{FF2B5EF4-FFF2-40B4-BE49-F238E27FC236}">
                <a16:creationId xmlns:a16="http://schemas.microsoft.com/office/drawing/2014/main" id="{B6AAA644-BC43-4560-806D-DF63A6E893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8424862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58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81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04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268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98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70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42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14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u="none" dirty="0" err="1"/>
              <a:t>The</a:t>
            </a:r>
            <a:r>
              <a:rPr lang="cs-CZ" altLang="cs-CZ" u="none" dirty="0"/>
              <a:t> student </a:t>
            </a:r>
            <a:r>
              <a:rPr lang="cs-CZ" altLang="cs-CZ" u="none" dirty="0" err="1"/>
              <a:t>is</a:t>
            </a:r>
            <a:r>
              <a:rPr lang="cs-CZ" altLang="cs-CZ" u="none" dirty="0"/>
              <a:t> </a:t>
            </a:r>
            <a:r>
              <a:rPr lang="cs-CZ" altLang="cs-CZ" u="none" dirty="0" err="1"/>
              <a:t>obliged</a:t>
            </a:r>
            <a:r>
              <a:rPr lang="cs-CZ" altLang="cs-CZ" u="none" dirty="0"/>
              <a:t> to </a:t>
            </a:r>
            <a:r>
              <a:rPr lang="cs-CZ" altLang="cs-CZ" u="none" dirty="0" err="1"/>
              <a:t>register</a:t>
            </a:r>
            <a:r>
              <a:rPr lang="cs-CZ" altLang="cs-CZ" u="none" dirty="0"/>
              <a:t> </a:t>
            </a:r>
            <a:r>
              <a:rPr lang="cs-CZ" altLang="cs-CZ" u="none" dirty="0" err="1"/>
              <a:t>at</a:t>
            </a:r>
            <a:r>
              <a:rPr lang="cs-CZ" altLang="cs-CZ" u="none" dirty="0"/>
              <a:t> least </a:t>
            </a:r>
            <a:r>
              <a:rPr lang="cs-CZ" altLang="cs-CZ" u="none" dirty="0" err="1"/>
              <a:t>once</a:t>
            </a:r>
            <a:r>
              <a:rPr lang="cs-CZ" altLang="cs-CZ" u="none" dirty="0"/>
              <a:t> in </a:t>
            </a:r>
            <a:r>
              <a:rPr lang="cs-CZ" altLang="cs-CZ" u="none" dirty="0" err="1"/>
              <a:t>the</a:t>
            </a:r>
            <a:r>
              <a:rPr lang="cs-CZ" altLang="cs-CZ" u="none" dirty="0"/>
              <a:t>  </a:t>
            </a:r>
            <a:r>
              <a:rPr lang="cs-CZ" altLang="cs-CZ" b="1" u="none" dirty="0">
                <a:solidFill>
                  <a:srgbClr val="FF0000"/>
                </a:solidFill>
              </a:rPr>
              <a:t>IS/STAG </a:t>
            </a:r>
            <a:r>
              <a:rPr lang="cs-CZ" altLang="cs-CZ" u="none" dirty="0" err="1"/>
              <a:t>during</a:t>
            </a:r>
            <a:r>
              <a:rPr lang="cs-CZ" altLang="cs-CZ" b="1" u="none" dirty="0">
                <a:solidFill>
                  <a:srgbClr val="FF0000"/>
                </a:solidFill>
              </a:rPr>
              <a:t> </a:t>
            </a:r>
            <a:r>
              <a:rPr lang="cs-CZ" altLang="cs-CZ" u="none" dirty="0" err="1"/>
              <a:t>the</a:t>
            </a:r>
            <a:r>
              <a:rPr lang="cs-CZ" altLang="cs-CZ" u="none" dirty="0"/>
              <a:t> </a:t>
            </a:r>
            <a:r>
              <a:rPr lang="cs-CZ" altLang="cs-CZ" u="none" dirty="0" err="1"/>
              <a:t>pre-registration</a:t>
            </a:r>
            <a:r>
              <a:rPr lang="cs-CZ" altLang="cs-CZ" u="none" dirty="0"/>
              <a:t> period (fot </a:t>
            </a:r>
            <a:r>
              <a:rPr lang="cs-CZ" altLang="cs-CZ" u="none" dirty="0" err="1"/>
              <a:t>the</a:t>
            </a:r>
            <a:r>
              <a:rPr lang="cs-CZ" altLang="cs-CZ" u="none" dirty="0"/>
              <a:t> </a:t>
            </a:r>
            <a:r>
              <a:rPr lang="cs-CZ" altLang="cs-CZ" u="none" dirty="0" err="1"/>
              <a:t>winter</a:t>
            </a:r>
            <a:r>
              <a:rPr lang="cs-CZ" altLang="cs-CZ" u="none" dirty="0"/>
              <a:t> and </a:t>
            </a:r>
            <a:r>
              <a:rPr lang="cs-CZ" altLang="cs-CZ" u="none" dirty="0" err="1"/>
              <a:t>summer</a:t>
            </a:r>
            <a:r>
              <a:rPr lang="cs-CZ" altLang="cs-CZ" u="none" dirty="0"/>
              <a:t> </a:t>
            </a:r>
            <a:r>
              <a:rPr lang="cs-CZ" altLang="cs-CZ" u="none" dirty="0" err="1"/>
              <a:t>semesters</a:t>
            </a:r>
            <a:r>
              <a:rPr lang="cs-CZ" altLang="cs-CZ" u="none" dirty="0"/>
              <a:t>) and </a:t>
            </a:r>
            <a:r>
              <a:rPr lang="cs-CZ" altLang="cs-CZ" u="none" dirty="0" err="1"/>
              <a:t>create</a:t>
            </a:r>
            <a:r>
              <a:rPr lang="cs-CZ" altLang="cs-CZ" u="none" dirty="0"/>
              <a:t> his study </a:t>
            </a:r>
            <a:r>
              <a:rPr lang="cs-CZ" altLang="cs-CZ" u="none" dirty="0" err="1"/>
              <a:t>plan</a:t>
            </a:r>
            <a:r>
              <a:rPr lang="cs-CZ" altLang="cs-CZ" u="none" dirty="0"/>
              <a:t> (</a:t>
            </a:r>
            <a:r>
              <a:rPr lang="cs-CZ" altLang="cs-CZ" u="none" dirty="0" err="1"/>
              <a:t>registration</a:t>
            </a:r>
            <a:r>
              <a:rPr lang="cs-CZ" altLang="cs-CZ" u="none" dirty="0"/>
              <a:t> </a:t>
            </a:r>
            <a:r>
              <a:rPr lang="cs-CZ" altLang="cs-CZ" u="none" dirty="0" err="1"/>
              <a:t>of</a:t>
            </a:r>
            <a:r>
              <a:rPr lang="cs-CZ" altLang="cs-CZ" u="none" dirty="0"/>
              <a:t> </a:t>
            </a:r>
            <a:r>
              <a:rPr lang="cs-CZ" altLang="cs-CZ" u="none" dirty="0" err="1"/>
              <a:t>compulsory</a:t>
            </a:r>
            <a:r>
              <a:rPr lang="cs-CZ" altLang="cs-CZ" u="none" dirty="0"/>
              <a:t>, </a:t>
            </a:r>
            <a:r>
              <a:rPr lang="cs-CZ" altLang="cs-CZ" u="none" dirty="0" err="1"/>
              <a:t>compulsory</a:t>
            </a:r>
            <a:r>
              <a:rPr lang="cs-CZ" altLang="cs-CZ" u="none" dirty="0"/>
              <a:t> </a:t>
            </a:r>
            <a:r>
              <a:rPr lang="cs-CZ" altLang="cs-CZ" u="none" dirty="0" err="1"/>
              <a:t>elective</a:t>
            </a:r>
            <a:r>
              <a:rPr lang="cs-CZ" altLang="cs-CZ" u="none" dirty="0"/>
              <a:t> and </a:t>
            </a:r>
            <a:r>
              <a:rPr lang="cs-CZ" altLang="cs-CZ" u="none" dirty="0" err="1"/>
              <a:t>optional</a:t>
            </a:r>
            <a:r>
              <a:rPr lang="cs-CZ" altLang="cs-CZ" u="none" dirty="0"/>
              <a:t> </a:t>
            </a:r>
            <a:r>
              <a:rPr lang="cs-CZ" altLang="cs-CZ" u="none" dirty="0" err="1"/>
              <a:t>subjects</a:t>
            </a:r>
            <a:r>
              <a:rPr lang="cs-CZ" altLang="cs-CZ" u="none" dirty="0"/>
              <a:t>). </a:t>
            </a:r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cs-CZ" altLang="cs-CZ" u="none" dirty="0" err="1"/>
              <a:t>Pre-registration</a:t>
            </a:r>
            <a:r>
              <a:rPr lang="cs-CZ" altLang="cs-CZ" u="none" dirty="0"/>
              <a:t> </a:t>
            </a:r>
            <a:r>
              <a:rPr lang="cs-CZ" altLang="cs-CZ" u="none" dirty="0" err="1"/>
              <a:t>is</a:t>
            </a:r>
            <a:r>
              <a:rPr lang="cs-CZ" altLang="cs-CZ" u="none" dirty="0"/>
              <a:t> </a:t>
            </a:r>
            <a:r>
              <a:rPr lang="cs-CZ" altLang="cs-CZ" u="none" dirty="0" err="1"/>
              <a:t>mandatory</a:t>
            </a:r>
            <a:r>
              <a:rPr lang="cs-CZ" altLang="cs-CZ" u="none" dirty="0"/>
              <a:t> – </a:t>
            </a:r>
            <a:r>
              <a:rPr lang="cs-CZ" altLang="cs-CZ" u="none" dirty="0" err="1"/>
              <a:t>subjects</a:t>
            </a:r>
            <a:r>
              <a:rPr lang="cs-CZ" altLang="cs-CZ" u="none" dirty="0"/>
              <a:t> not </a:t>
            </a:r>
            <a:r>
              <a:rPr lang="cs-CZ" altLang="cs-CZ" u="none" dirty="0" err="1"/>
              <a:t>registered</a:t>
            </a:r>
            <a:r>
              <a:rPr lang="cs-CZ" altLang="cs-CZ" u="none" dirty="0"/>
              <a:t> in IS/STAG </a:t>
            </a:r>
            <a:r>
              <a:rPr lang="cs-CZ" altLang="cs-CZ" u="none" dirty="0" err="1"/>
              <a:t>cannot</a:t>
            </a:r>
            <a:r>
              <a:rPr lang="cs-CZ" altLang="cs-CZ" u="none" dirty="0"/>
              <a:t> </a:t>
            </a:r>
            <a:r>
              <a:rPr lang="cs-CZ" altLang="cs-CZ" u="none" dirty="0" err="1"/>
              <a:t>be</a:t>
            </a:r>
            <a:r>
              <a:rPr lang="cs-CZ" altLang="cs-CZ" u="none" dirty="0"/>
              <a:t> </a:t>
            </a:r>
            <a:r>
              <a:rPr lang="cs-CZ" altLang="cs-CZ" u="none" dirty="0" err="1"/>
              <a:t>taken</a:t>
            </a:r>
            <a:r>
              <a:rPr lang="cs-CZ" altLang="cs-CZ" u="none" dirty="0"/>
              <a:t>!</a:t>
            </a:r>
          </a:p>
          <a:p>
            <a:pPr eaLnBrk="1" hangingPunct="1"/>
            <a:r>
              <a:rPr lang="cs-CZ" altLang="cs-CZ" u="none" dirty="0" err="1"/>
              <a:t>Failure</a:t>
            </a:r>
            <a:r>
              <a:rPr lang="cs-CZ" altLang="cs-CZ" u="none" dirty="0"/>
              <a:t> to </a:t>
            </a:r>
            <a:r>
              <a:rPr lang="cs-CZ" altLang="cs-CZ" u="none" dirty="0" err="1"/>
              <a:t>complete</a:t>
            </a:r>
            <a:r>
              <a:rPr lang="cs-CZ" altLang="cs-CZ" u="none" dirty="0"/>
              <a:t> </a:t>
            </a:r>
            <a:r>
              <a:rPr lang="cs-CZ" altLang="cs-CZ" u="none" dirty="0" err="1"/>
              <a:t>pre-registration</a:t>
            </a:r>
            <a:r>
              <a:rPr lang="cs-CZ" altLang="cs-CZ" u="none" dirty="0"/>
              <a:t> </a:t>
            </a:r>
            <a:r>
              <a:rPr lang="cs-CZ" altLang="cs-CZ" u="none" dirty="0" err="1"/>
              <a:t>is</a:t>
            </a:r>
            <a:r>
              <a:rPr lang="cs-CZ" altLang="cs-CZ" u="none" dirty="0"/>
              <a:t> </a:t>
            </a:r>
            <a:r>
              <a:rPr lang="cs-CZ" altLang="cs-CZ" u="none" dirty="0" err="1"/>
              <a:t>grounds</a:t>
            </a:r>
            <a:r>
              <a:rPr lang="cs-CZ" altLang="cs-CZ" u="none" dirty="0"/>
              <a:t> </a:t>
            </a:r>
            <a:r>
              <a:rPr lang="cs-CZ" altLang="cs-CZ" u="none" dirty="0" err="1"/>
              <a:t>for</a:t>
            </a:r>
            <a:r>
              <a:rPr lang="cs-CZ" altLang="cs-CZ" u="none" dirty="0"/>
              <a:t> </a:t>
            </a:r>
            <a:r>
              <a:rPr lang="cs-CZ" altLang="cs-CZ" u="none" dirty="0" err="1"/>
              <a:t>termination</a:t>
            </a:r>
            <a:r>
              <a:rPr lang="cs-CZ" altLang="cs-CZ" u="none" dirty="0"/>
              <a:t> </a:t>
            </a:r>
            <a:r>
              <a:rPr lang="cs-CZ" altLang="cs-CZ" u="none" dirty="0" err="1"/>
              <a:t>of</a:t>
            </a:r>
            <a:r>
              <a:rPr lang="cs-CZ" altLang="cs-CZ" u="none" dirty="0"/>
              <a:t> </a:t>
            </a:r>
            <a:r>
              <a:rPr lang="cs-CZ" altLang="cs-CZ" u="none" dirty="0" err="1"/>
              <a:t>studies</a:t>
            </a:r>
            <a:r>
              <a:rPr lang="cs-CZ" altLang="cs-CZ" u="none" dirty="0"/>
              <a:t>.</a:t>
            </a:r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cs-CZ" altLang="cs-CZ" u="none" dirty="0" err="1"/>
              <a:t>The</a:t>
            </a:r>
            <a:r>
              <a:rPr lang="cs-CZ" altLang="cs-CZ" u="none" dirty="0"/>
              <a:t> </a:t>
            </a:r>
            <a:r>
              <a:rPr lang="cs-CZ" altLang="cs-CZ" u="none" dirty="0" err="1"/>
              <a:t>recommended</a:t>
            </a:r>
            <a:r>
              <a:rPr lang="cs-CZ" altLang="cs-CZ" u="none" dirty="0"/>
              <a:t> study </a:t>
            </a:r>
            <a:r>
              <a:rPr lang="cs-CZ" altLang="cs-CZ" u="none" dirty="0" err="1"/>
              <a:t>load</a:t>
            </a:r>
            <a:r>
              <a:rPr lang="cs-CZ" altLang="cs-CZ" u="none" dirty="0"/>
              <a:t> </a:t>
            </a:r>
            <a:r>
              <a:rPr lang="cs-CZ" altLang="cs-CZ" u="none" dirty="0" err="1"/>
              <a:t>is</a:t>
            </a:r>
            <a:r>
              <a:rPr lang="cs-CZ" altLang="cs-CZ" u="none" dirty="0"/>
              <a:t> 60 </a:t>
            </a:r>
            <a:r>
              <a:rPr lang="cs-CZ" altLang="cs-CZ" u="none" dirty="0" err="1"/>
              <a:t>credits</a:t>
            </a:r>
            <a:r>
              <a:rPr lang="cs-CZ" altLang="cs-CZ" u="none" dirty="0"/>
              <a:t> in </a:t>
            </a:r>
            <a:r>
              <a:rPr lang="cs-CZ" altLang="cs-CZ" u="none" dirty="0" err="1"/>
              <a:t>individual</a:t>
            </a:r>
            <a:r>
              <a:rPr lang="cs-CZ" altLang="cs-CZ" u="none" dirty="0"/>
              <a:t> </a:t>
            </a:r>
            <a:r>
              <a:rPr lang="cs-CZ" altLang="cs-CZ" u="none" dirty="0" err="1"/>
              <a:t>years</a:t>
            </a:r>
            <a:r>
              <a:rPr lang="cs-CZ" altLang="cs-CZ" u="none" dirty="0"/>
              <a:t> </a:t>
            </a:r>
            <a:r>
              <a:rPr lang="cs-CZ" altLang="cs-CZ" u="none" dirty="0" err="1"/>
              <a:t>of</a:t>
            </a:r>
            <a:r>
              <a:rPr lang="cs-CZ" altLang="cs-CZ" u="none" dirty="0"/>
              <a:t> study. </a:t>
            </a:r>
            <a:r>
              <a:rPr lang="cs-CZ" altLang="cs-CZ" u="none" dirty="0" err="1"/>
              <a:t>The</a:t>
            </a:r>
            <a:r>
              <a:rPr lang="cs-CZ" altLang="cs-CZ" u="none" dirty="0"/>
              <a:t> </a:t>
            </a:r>
            <a:r>
              <a:rPr lang="cs-CZ" altLang="cs-CZ" u="none" dirty="0" err="1"/>
              <a:t>total</a:t>
            </a:r>
            <a:r>
              <a:rPr lang="cs-CZ" altLang="cs-CZ" u="none" dirty="0"/>
              <a:t> sum </a:t>
            </a:r>
            <a:r>
              <a:rPr lang="cs-CZ" altLang="cs-CZ" u="none" dirty="0" err="1"/>
              <a:t>of</a:t>
            </a:r>
            <a:r>
              <a:rPr lang="cs-CZ" altLang="cs-CZ" u="none" dirty="0"/>
              <a:t> </a:t>
            </a:r>
            <a:r>
              <a:rPr lang="cs-CZ" altLang="cs-CZ" u="none" dirty="0" err="1"/>
              <a:t>all</a:t>
            </a:r>
            <a:r>
              <a:rPr lang="cs-CZ" altLang="cs-CZ" u="none" dirty="0"/>
              <a:t> </a:t>
            </a:r>
            <a:r>
              <a:rPr lang="cs-CZ" altLang="cs-CZ" u="none" dirty="0" err="1"/>
              <a:t>credits</a:t>
            </a:r>
            <a:r>
              <a:rPr lang="cs-CZ" altLang="cs-CZ" u="none" dirty="0"/>
              <a:t> </a:t>
            </a:r>
            <a:r>
              <a:rPr lang="cs-CZ" altLang="cs-CZ" u="none" dirty="0" err="1"/>
              <a:t>for</a:t>
            </a:r>
            <a:r>
              <a:rPr lang="cs-CZ" altLang="cs-CZ" u="none" dirty="0"/>
              <a:t> </a:t>
            </a:r>
            <a:r>
              <a:rPr lang="cs-CZ" altLang="cs-CZ" u="none" dirty="0" err="1"/>
              <a:t>the</a:t>
            </a:r>
            <a:r>
              <a:rPr lang="cs-CZ" altLang="cs-CZ" u="none" dirty="0"/>
              <a:t> </a:t>
            </a:r>
            <a:r>
              <a:rPr lang="cs-CZ" altLang="cs-CZ" u="none" dirty="0" err="1"/>
              <a:t>bachelor´s</a:t>
            </a:r>
            <a:r>
              <a:rPr lang="cs-CZ" altLang="cs-CZ" u="none" dirty="0"/>
              <a:t> </a:t>
            </a:r>
            <a:r>
              <a:rPr lang="cs-CZ" altLang="cs-CZ" u="none" dirty="0" err="1"/>
              <a:t>degree</a:t>
            </a:r>
            <a:r>
              <a:rPr lang="cs-CZ" altLang="cs-CZ" u="none" dirty="0"/>
              <a:t> </a:t>
            </a:r>
            <a:r>
              <a:rPr lang="cs-CZ" altLang="cs-CZ" u="none" dirty="0" err="1"/>
              <a:t>is</a:t>
            </a:r>
            <a:r>
              <a:rPr lang="cs-CZ" altLang="cs-CZ" u="none" dirty="0"/>
              <a:t> </a:t>
            </a:r>
            <a:r>
              <a:rPr lang="cs-CZ" altLang="cs-CZ" b="1" u="none" dirty="0"/>
              <a:t>180 </a:t>
            </a:r>
            <a:r>
              <a:rPr lang="cs-CZ" altLang="cs-CZ" b="1" u="none" dirty="0" err="1"/>
              <a:t>credits</a:t>
            </a:r>
            <a:r>
              <a:rPr lang="cs-CZ" altLang="cs-CZ" u="none" dirty="0"/>
              <a:t>, </a:t>
            </a:r>
            <a:r>
              <a:rPr lang="cs-CZ" altLang="cs-CZ" u="none" dirty="0" err="1"/>
              <a:t>for</a:t>
            </a:r>
            <a:r>
              <a:rPr lang="cs-CZ" altLang="cs-CZ" u="none" dirty="0"/>
              <a:t> </a:t>
            </a:r>
            <a:r>
              <a:rPr lang="cs-CZ" altLang="cs-CZ" u="none" dirty="0" err="1"/>
              <a:t>the</a:t>
            </a:r>
            <a:r>
              <a:rPr lang="cs-CZ" altLang="cs-CZ" u="none" dirty="0"/>
              <a:t> </a:t>
            </a:r>
            <a:r>
              <a:rPr lang="cs-CZ" altLang="cs-CZ" u="none" dirty="0" err="1"/>
              <a:t>subsequent</a:t>
            </a:r>
            <a:r>
              <a:rPr lang="cs-CZ" altLang="cs-CZ" u="none" dirty="0"/>
              <a:t> </a:t>
            </a:r>
            <a:r>
              <a:rPr lang="cs-CZ" altLang="cs-CZ" u="none" dirty="0" err="1"/>
              <a:t>master´s</a:t>
            </a:r>
            <a:r>
              <a:rPr lang="cs-CZ" altLang="cs-CZ" u="none" dirty="0"/>
              <a:t> </a:t>
            </a:r>
            <a:r>
              <a:rPr lang="cs-CZ" altLang="cs-CZ" u="none" dirty="0" err="1"/>
              <a:t>degree</a:t>
            </a:r>
            <a:r>
              <a:rPr lang="cs-CZ" altLang="cs-CZ" u="none" dirty="0"/>
              <a:t> </a:t>
            </a:r>
            <a:r>
              <a:rPr lang="cs-CZ" altLang="cs-CZ" u="none" dirty="0" err="1"/>
              <a:t>it</a:t>
            </a:r>
            <a:r>
              <a:rPr lang="cs-CZ" altLang="cs-CZ" u="none" dirty="0"/>
              <a:t> </a:t>
            </a:r>
            <a:r>
              <a:rPr lang="cs-CZ" altLang="cs-CZ" u="none" dirty="0" err="1"/>
              <a:t>is</a:t>
            </a:r>
            <a:r>
              <a:rPr lang="cs-CZ" altLang="cs-CZ" u="none" dirty="0"/>
              <a:t> </a:t>
            </a:r>
            <a:r>
              <a:rPr lang="cs-CZ" altLang="cs-CZ" b="1" u="none" dirty="0"/>
              <a:t>120 </a:t>
            </a:r>
            <a:r>
              <a:rPr lang="cs-CZ" altLang="cs-CZ" b="1" u="none" dirty="0" err="1"/>
              <a:t>credits</a:t>
            </a:r>
            <a:r>
              <a:rPr lang="cs-CZ" altLang="cs-CZ" u="none" dirty="0"/>
              <a:t>. </a:t>
            </a:r>
            <a:r>
              <a:rPr lang="cs-CZ" altLang="cs-CZ" dirty="0" err="1"/>
              <a:t>The</a:t>
            </a:r>
            <a:r>
              <a:rPr lang="cs-CZ" altLang="cs-CZ" dirty="0"/>
              <a:t> </a:t>
            </a:r>
            <a:r>
              <a:rPr lang="cs-CZ" altLang="cs-CZ" dirty="0" err="1"/>
              <a:t>total</a:t>
            </a:r>
            <a:r>
              <a:rPr lang="cs-CZ" altLang="cs-CZ" dirty="0"/>
              <a:t> </a:t>
            </a:r>
            <a:r>
              <a:rPr lang="cs-CZ" altLang="cs-CZ" dirty="0" err="1"/>
              <a:t>number</a:t>
            </a:r>
            <a:r>
              <a:rPr lang="cs-CZ" altLang="cs-CZ" dirty="0"/>
              <a:t> </a:t>
            </a:r>
            <a:r>
              <a:rPr lang="cs-CZ" altLang="cs-CZ" dirty="0" err="1"/>
              <a:t>of</a:t>
            </a:r>
            <a:r>
              <a:rPr lang="cs-CZ" altLang="cs-CZ" dirty="0"/>
              <a:t> </a:t>
            </a:r>
            <a:r>
              <a:rPr lang="cs-CZ" altLang="cs-CZ" dirty="0" err="1"/>
              <a:t>credits</a:t>
            </a:r>
            <a:r>
              <a:rPr lang="cs-CZ" altLang="cs-CZ" dirty="0"/>
              <a:t> </a:t>
            </a:r>
            <a:r>
              <a:rPr lang="cs-CZ" altLang="cs-CZ" dirty="0" err="1"/>
              <a:t>must</a:t>
            </a:r>
            <a:r>
              <a:rPr lang="cs-CZ" altLang="cs-CZ" dirty="0"/>
              <a:t> </a:t>
            </a:r>
            <a:r>
              <a:rPr lang="cs-CZ" altLang="cs-CZ" dirty="0" err="1"/>
              <a:t>be</a:t>
            </a:r>
            <a:r>
              <a:rPr lang="cs-CZ" altLang="cs-CZ" dirty="0"/>
              <a:t> </a:t>
            </a:r>
            <a:r>
              <a:rPr lang="cs-CZ" altLang="cs-CZ" dirty="0" err="1"/>
              <a:t>considered</a:t>
            </a:r>
            <a:r>
              <a:rPr lang="cs-CZ" altLang="cs-CZ" dirty="0"/>
              <a:t> </a:t>
            </a:r>
            <a:r>
              <a:rPr lang="cs-CZ" altLang="cs-CZ" u="none" dirty="0"/>
              <a:t>and </a:t>
            </a:r>
            <a:r>
              <a:rPr lang="cs-CZ" altLang="cs-CZ" u="none" dirty="0" err="1"/>
              <a:t>considered</a:t>
            </a:r>
            <a:r>
              <a:rPr lang="cs-CZ" altLang="cs-CZ" u="none" dirty="0"/>
              <a:t> </a:t>
            </a:r>
            <a:r>
              <a:rPr lang="cs-CZ" altLang="cs-CZ" u="none" dirty="0" err="1"/>
              <a:t>when</a:t>
            </a:r>
            <a:r>
              <a:rPr lang="cs-CZ" altLang="cs-CZ" u="none" dirty="0"/>
              <a:t> </a:t>
            </a:r>
            <a:r>
              <a:rPr lang="cs-CZ" altLang="cs-CZ" u="none" dirty="0" err="1"/>
              <a:t>choosing</a:t>
            </a:r>
            <a:r>
              <a:rPr lang="cs-CZ" altLang="cs-CZ" u="none" dirty="0"/>
              <a:t> </a:t>
            </a:r>
            <a:r>
              <a:rPr lang="cs-CZ" altLang="cs-CZ" u="none" dirty="0" err="1"/>
              <a:t>optional</a:t>
            </a:r>
            <a:r>
              <a:rPr lang="cs-CZ" altLang="cs-CZ" u="none" dirty="0"/>
              <a:t> </a:t>
            </a:r>
            <a:r>
              <a:rPr lang="cs-CZ" altLang="cs-CZ" u="none" dirty="0" err="1"/>
              <a:t>subjects</a:t>
            </a:r>
            <a:r>
              <a:rPr lang="cs-CZ" altLang="cs-CZ" u="none" dirty="0"/>
              <a:t>. </a:t>
            </a:r>
          </a:p>
          <a:p>
            <a:pPr eaLnBrk="1" hangingPunct="1"/>
            <a:r>
              <a:rPr lang="cs-CZ" altLang="cs-CZ" u="none" dirty="0" err="1"/>
              <a:t>The</a:t>
            </a:r>
            <a:r>
              <a:rPr lang="cs-CZ" altLang="cs-CZ" u="none" dirty="0"/>
              <a:t> student </a:t>
            </a:r>
            <a:r>
              <a:rPr lang="cs-CZ" altLang="cs-CZ" u="none" dirty="0" err="1"/>
              <a:t>enrols</a:t>
            </a:r>
            <a:r>
              <a:rPr lang="cs-CZ" altLang="cs-CZ" u="none" dirty="0"/>
              <a:t> in </a:t>
            </a:r>
            <a:r>
              <a:rPr lang="cs-CZ" altLang="cs-CZ" u="none" dirty="0" err="1"/>
              <a:t>the</a:t>
            </a:r>
            <a:r>
              <a:rPr lang="cs-CZ" altLang="cs-CZ" u="none" dirty="0"/>
              <a:t> </a:t>
            </a:r>
            <a:r>
              <a:rPr lang="cs-CZ" altLang="cs-CZ" u="none" dirty="0" err="1"/>
              <a:t>subjects</a:t>
            </a:r>
            <a:r>
              <a:rPr lang="cs-CZ" altLang="cs-CZ" u="none" dirty="0"/>
              <a:t> in </a:t>
            </a:r>
            <a:r>
              <a:rPr lang="cs-CZ" altLang="cs-CZ" u="none" dirty="0" err="1"/>
              <a:t>the</a:t>
            </a:r>
            <a:r>
              <a:rPr lang="cs-CZ" altLang="cs-CZ" u="none" dirty="0"/>
              <a:t> </a:t>
            </a:r>
            <a:r>
              <a:rPr lang="cs-CZ" altLang="cs-CZ" u="none" dirty="0" err="1"/>
              <a:t>order</a:t>
            </a:r>
            <a:r>
              <a:rPr lang="cs-CZ" altLang="cs-CZ" u="none" dirty="0"/>
              <a:t> and </a:t>
            </a:r>
            <a:r>
              <a:rPr lang="cs-CZ" altLang="cs-CZ" u="none" dirty="0" err="1"/>
              <a:t>composition</a:t>
            </a:r>
            <a:r>
              <a:rPr lang="cs-CZ" altLang="cs-CZ" u="none" dirty="0"/>
              <a:t> </a:t>
            </a:r>
            <a:r>
              <a:rPr lang="cs-CZ" altLang="cs-CZ" u="none" dirty="0" err="1"/>
              <a:t>specified</a:t>
            </a:r>
            <a:r>
              <a:rPr lang="cs-CZ" altLang="cs-CZ" u="none" dirty="0"/>
              <a:t> in </a:t>
            </a:r>
            <a:r>
              <a:rPr lang="cs-CZ" altLang="cs-CZ" u="none" dirty="0" err="1"/>
              <a:t>the</a:t>
            </a:r>
            <a:r>
              <a:rPr lang="cs-CZ" altLang="cs-CZ" u="none" dirty="0"/>
              <a:t> study </a:t>
            </a:r>
            <a:r>
              <a:rPr lang="cs-CZ" altLang="cs-CZ" u="none" dirty="0" err="1"/>
              <a:t>plan</a:t>
            </a:r>
            <a:r>
              <a:rPr lang="cs-CZ" altLang="cs-CZ" u="none" dirty="0"/>
              <a:t> </a:t>
            </a:r>
            <a:r>
              <a:rPr lang="cs-CZ" altLang="cs-CZ" u="none" dirty="0" err="1"/>
              <a:t>of</a:t>
            </a:r>
            <a:r>
              <a:rPr lang="cs-CZ" altLang="cs-CZ" u="none" dirty="0"/>
              <a:t> </a:t>
            </a:r>
            <a:r>
              <a:rPr lang="cs-CZ" altLang="cs-CZ" u="none" dirty="0" err="1"/>
              <a:t>the</a:t>
            </a:r>
            <a:r>
              <a:rPr lang="cs-CZ" altLang="cs-CZ" u="none" dirty="0"/>
              <a:t> study program and </a:t>
            </a:r>
            <a:r>
              <a:rPr lang="cs-CZ" altLang="cs-CZ" u="none" dirty="0" err="1"/>
              <a:t>the</a:t>
            </a:r>
            <a:r>
              <a:rPr lang="cs-CZ" altLang="cs-CZ" u="none" dirty="0"/>
              <a:t> </a:t>
            </a:r>
            <a:r>
              <a:rPr lang="cs-CZ" altLang="cs-CZ" u="none" dirty="0" err="1"/>
              <a:t>relevant</a:t>
            </a:r>
            <a:r>
              <a:rPr lang="cs-CZ" altLang="cs-CZ" u="none" dirty="0"/>
              <a:t> </a:t>
            </a:r>
            <a:r>
              <a:rPr lang="cs-CZ" altLang="cs-CZ" u="none" dirty="0" err="1"/>
              <a:t>year</a:t>
            </a:r>
            <a:r>
              <a:rPr lang="cs-CZ" altLang="cs-CZ" u="none" dirty="0"/>
              <a:t>.</a:t>
            </a:r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cs-CZ" altLang="cs-CZ" u="none" dirty="0" err="1"/>
              <a:t>Fees</a:t>
            </a:r>
            <a:r>
              <a:rPr lang="cs-CZ" altLang="cs-CZ" u="none" dirty="0"/>
              <a:t> </a:t>
            </a:r>
            <a:r>
              <a:rPr lang="cs-CZ" altLang="cs-CZ" u="none" dirty="0" err="1"/>
              <a:t>for</a:t>
            </a:r>
            <a:r>
              <a:rPr lang="cs-CZ" altLang="cs-CZ" u="none" dirty="0"/>
              <a:t> </a:t>
            </a:r>
            <a:r>
              <a:rPr lang="cs-CZ" altLang="cs-CZ" u="none" dirty="0" err="1"/>
              <a:t>changes</a:t>
            </a:r>
            <a:r>
              <a:rPr lang="cs-CZ" altLang="cs-CZ" u="none" dirty="0"/>
              <a:t> in </a:t>
            </a:r>
            <a:r>
              <a:rPr lang="cs-CZ" altLang="cs-CZ" u="none" dirty="0" err="1"/>
              <a:t>registration</a:t>
            </a:r>
            <a:r>
              <a:rPr lang="cs-CZ" altLang="cs-CZ" u="none" dirty="0"/>
              <a:t> </a:t>
            </a:r>
            <a:r>
              <a:rPr lang="cs-CZ" altLang="cs-CZ" b="1" u="none" dirty="0">
                <a:solidFill>
                  <a:srgbClr val="92D050"/>
                </a:solidFill>
                <a:hlinkClick r:id="rId2"/>
              </a:rPr>
              <a:t>www.utb.cz/flkr</a:t>
            </a:r>
            <a:r>
              <a:rPr lang="cs-CZ" altLang="cs-CZ" b="1" u="none" dirty="0">
                <a:solidFill>
                  <a:srgbClr val="92D050"/>
                </a:solidFill>
              </a:rPr>
              <a:t> </a:t>
            </a:r>
            <a:r>
              <a:rPr lang="en-US" altLang="cs-CZ" u="none" dirty="0"/>
              <a:t>&gt;</a:t>
            </a:r>
            <a:r>
              <a:rPr lang="cs-CZ" altLang="cs-CZ" u="none" dirty="0"/>
              <a:t> </a:t>
            </a:r>
            <a:r>
              <a:rPr lang="cs-CZ" altLang="cs-CZ" u="none" dirty="0" err="1"/>
              <a:t>About</a:t>
            </a:r>
            <a:r>
              <a:rPr lang="cs-CZ" altLang="cs-CZ" u="none" dirty="0"/>
              <a:t> </a:t>
            </a:r>
            <a:r>
              <a:rPr lang="cs-CZ" altLang="cs-CZ" u="none" dirty="0" err="1"/>
              <a:t>the</a:t>
            </a:r>
            <a:r>
              <a:rPr lang="cs-CZ" altLang="cs-CZ" u="none" dirty="0"/>
              <a:t> </a:t>
            </a:r>
            <a:r>
              <a:rPr lang="cs-CZ" altLang="cs-CZ" u="none" dirty="0" err="1"/>
              <a:t>faculty</a:t>
            </a:r>
            <a:r>
              <a:rPr lang="cs-CZ" altLang="cs-CZ" u="none" dirty="0"/>
              <a:t> </a:t>
            </a:r>
            <a:r>
              <a:rPr lang="en-US" altLang="cs-CZ" u="none" dirty="0"/>
              <a:t>&gt; </a:t>
            </a:r>
            <a:r>
              <a:rPr lang="cs-CZ" altLang="cs-CZ" u="none" dirty="0" err="1"/>
              <a:t>Official</a:t>
            </a:r>
            <a:r>
              <a:rPr lang="cs-CZ" altLang="cs-CZ" u="none" dirty="0"/>
              <a:t> </a:t>
            </a:r>
            <a:r>
              <a:rPr lang="cs-CZ" altLang="cs-CZ" u="none" dirty="0" err="1"/>
              <a:t>board</a:t>
            </a:r>
            <a:r>
              <a:rPr lang="cs-CZ" altLang="cs-CZ" u="none" dirty="0"/>
              <a:t> </a:t>
            </a:r>
            <a:r>
              <a:rPr lang="en-US" altLang="cs-CZ" u="none" dirty="0"/>
              <a:t>&gt;</a:t>
            </a:r>
            <a:r>
              <a:rPr lang="cs-CZ" altLang="cs-CZ" u="none" dirty="0"/>
              <a:t> </a:t>
            </a:r>
            <a:r>
              <a:rPr lang="cs-CZ" altLang="cs-CZ" u="none" dirty="0" err="1"/>
              <a:t>Internal</a:t>
            </a:r>
            <a:r>
              <a:rPr lang="cs-CZ" altLang="cs-CZ" u="none" dirty="0"/>
              <a:t> </a:t>
            </a:r>
            <a:r>
              <a:rPr lang="cs-CZ" altLang="cs-CZ" u="none" dirty="0" err="1"/>
              <a:t>standards</a:t>
            </a:r>
            <a:r>
              <a:rPr lang="cs-CZ" altLang="cs-CZ" u="none" dirty="0"/>
              <a:t> and </a:t>
            </a:r>
            <a:r>
              <a:rPr lang="cs-CZ" altLang="cs-CZ" u="none" dirty="0" err="1"/>
              <a:t>regulations</a:t>
            </a:r>
            <a:r>
              <a:rPr lang="cs-CZ" altLang="cs-CZ" u="none" dirty="0"/>
              <a:t> </a:t>
            </a:r>
            <a:r>
              <a:rPr lang="en-US" altLang="cs-CZ" u="none" dirty="0"/>
              <a:t>&gt; </a:t>
            </a:r>
            <a:r>
              <a:rPr lang="cs-CZ" altLang="cs-CZ" u="none" dirty="0" err="1"/>
              <a:t>Directive</a:t>
            </a:r>
            <a:r>
              <a:rPr lang="cs-CZ" altLang="cs-CZ" u="none" dirty="0"/>
              <a:t> </a:t>
            </a:r>
            <a:r>
              <a:rPr lang="cs-CZ" altLang="cs-CZ" u="none" dirty="0" err="1"/>
              <a:t>of</a:t>
            </a:r>
            <a:r>
              <a:rPr lang="cs-CZ" altLang="cs-CZ" u="none" dirty="0"/>
              <a:t> </a:t>
            </a:r>
            <a:r>
              <a:rPr lang="cs-CZ" altLang="cs-CZ" u="none" dirty="0" err="1"/>
              <a:t>the</a:t>
            </a:r>
            <a:r>
              <a:rPr lang="cs-CZ" altLang="cs-CZ" u="none" dirty="0"/>
              <a:t> </a:t>
            </a:r>
            <a:r>
              <a:rPr lang="cs-CZ" altLang="cs-CZ" u="none" dirty="0" err="1"/>
              <a:t>bursar</a:t>
            </a:r>
            <a:r>
              <a:rPr lang="cs-CZ" altLang="cs-CZ" u="none" dirty="0"/>
              <a:t> </a:t>
            </a:r>
            <a:r>
              <a:rPr lang="cs-CZ" altLang="cs-CZ" u="none" dirty="0">
                <a:solidFill>
                  <a:srgbClr val="FF9933"/>
                </a:solidFill>
              </a:rPr>
              <a:t>SK/4/2023</a:t>
            </a:r>
          </a:p>
          <a:p>
            <a:pPr eaLnBrk="1" hangingPunct="1"/>
            <a:endParaRPr lang="cs-CZ" altLang="cs-CZ" u="none" dirty="0">
              <a:solidFill>
                <a:schemeClr val="folHlink"/>
              </a:solidFill>
            </a:endParaRPr>
          </a:p>
        </p:txBody>
      </p:sp>
      <p:sp>
        <p:nvSpPr>
          <p:cNvPr id="18437" name="Text Box 6">
            <a:extLst>
              <a:ext uri="{FF2B5EF4-FFF2-40B4-BE49-F238E27FC236}">
                <a16:creationId xmlns:a16="http://schemas.microsoft.com/office/drawing/2014/main" id="{C97CDC26-1153-49F1-9C41-D7511B6BBA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18439" name="Zástupný symbol pro zápatí 1">
            <a:extLst>
              <a:ext uri="{FF2B5EF4-FFF2-40B4-BE49-F238E27FC236}">
                <a16:creationId xmlns:a16="http://schemas.microsoft.com/office/drawing/2014/main" id="{3B176766-FD6B-479F-BCFE-A4D0467CD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28575"/>
            <a:ext cx="3059832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F73126B0-23E5-4104-A95D-C15BBD0B8B9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-11113"/>
            <a:ext cx="3131840" cy="61039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>
            <a:extLst>
              <a:ext uri="{FF2B5EF4-FFF2-40B4-BE49-F238E27FC236}">
                <a16:creationId xmlns:a16="http://schemas.microsoft.com/office/drawing/2014/main" id="{A7B97628-16EF-480F-95BE-24380DC959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Credit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system</a:t>
            </a:r>
            <a:endParaRPr lang="cs-CZ" altLang="cs-CZ" sz="2800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19459" name="Text Box 4">
            <a:extLst>
              <a:ext uri="{FF2B5EF4-FFF2-40B4-BE49-F238E27FC236}">
                <a16:creationId xmlns:a16="http://schemas.microsoft.com/office/drawing/2014/main" id="{700F378B-F37B-42E5-A35B-3768F0570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9460" name="Text Box 5">
            <a:extLst>
              <a:ext uri="{FF2B5EF4-FFF2-40B4-BE49-F238E27FC236}">
                <a16:creationId xmlns:a16="http://schemas.microsoft.com/office/drawing/2014/main" id="{C13E9309-6881-471A-B010-CCD94FCA0D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58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81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04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268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98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70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42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14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u="none" dirty="0"/>
              <a:t>A credit system compatible with the ECTS system is used for the evaluation of the study, enabling the mobility of students within European educational programs. Each subject is assigned a number of credits. Upon completion of the course, the student receives the appropriate number of credits.</a:t>
            </a:r>
            <a:endParaRPr lang="cs-CZ" u="none" dirty="0"/>
          </a:p>
          <a:p>
            <a:pPr eaLnBrk="1" hangingPunct="1"/>
            <a:endParaRPr lang="cs-CZ" altLang="cs-CZ" u="none" dirty="0"/>
          </a:p>
          <a:p>
            <a:r>
              <a:rPr lang="en-GB" b="1" u="none" dirty="0"/>
              <a:t>The subjects are finished:</a:t>
            </a:r>
            <a:endParaRPr lang="cs-CZ" b="1" u="none" dirty="0"/>
          </a:p>
          <a:p>
            <a:r>
              <a:rPr lang="cs-CZ" u="none" dirty="0"/>
              <a:t>	</a:t>
            </a:r>
            <a:r>
              <a:rPr lang="en-GB" u="none" dirty="0"/>
              <a:t>a) by credit,</a:t>
            </a:r>
            <a:endParaRPr lang="cs-CZ" sz="1600" u="none" dirty="0"/>
          </a:p>
          <a:p>
            <a:r>
              <a:rPr lang="cs-CZ" u="none" dirty="0"/>
              <a:t>	</a:t>
            </a:r>
            <a:r>
              <a:rPr lang="en-GB" u="none" dirty="0"/>
              <a:t>b) classified credit,</a:t>
            </a:r>
            <a:endParaRPr lang="cs-CZ" sz="1600" u="none" dirty="0"/>
          </a:p>
          <a:p>
            <a:r>
              <a:rPr lang="cs-CZ" u="none" dirty="0"/>
              <a:t>	</a:t>
            </a:r>
            <a:r>
              <a:rPr lang="en-GB" u="none" dirty="0"/>
              <a:t>c) by examination or</a:t>
            </a:r>
            <a:endParaRPr lang="cs-CZ" sz="1600" u="none" dirty="0"/>
          </a:p>
          <a:p>
            <a:r>
              <a:rPr lang="cs-CZ" u="none" dirty="0"/>
              <a:t>	</a:t>
            </a:r>
            <a:r>
              <a:rPr lang="en-GB" u="none" dirty="0"/>
              <a:t>d) by an exam after the previous award of credit.</a:t>
            </a:r>
            <a:endParaRPr lang="cs-CZ" sz="1600" u="none" dirty="0"/>
          </a:p>
          <a:p>
            <a:pPr lvl="1" eaLnBrk="1" hangingPunct="1"/>
            <a:endParaRPr lang="cs-CZ" altLang="cs-CZ" u="none" dirty="0"/>
          </a:p>
          <a:p>
            <a:r>
              <a:rPr lang="en-GB" u="none" dirty="0"/>
              <a:t>The subject, the completion of which is a necessary condition for the proper completion of the study program and which the student has not finished, must be re-enrolled.</a:t>
            </a:r>
            <a:endParaRPr lang="cs-CZ" u="none" dirty="0"/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en-GB" u="none" dirty="0"/>
              <a:t>The subject can be re-enrolled only once, in the relevant semester of the following academic year (</a:t>
            </a:r>
            <a:r>
              <a:rPr lang="en-GB" b="1" u="none" dirty="0">
                <a:solidFill>
                  <a:srgbClr val="FF0000"/>
                </a:solidFill>
              </a:rPr>
              <a:t>twice in total</a:t>
            </a:r>
            <a:r>
              <a:rPr lang="en-GB" u="none" dirty="0"/>
              <a:t>).</a:t>
            </a:r>
            <a:endParaRPr lang="cs-CZ" u="none" dirty="0"/>
          </a:p>
          <a:p>
            <a:pPr eaLnBrk="1" hangingPunct="1"/>
            <a:r>
              <a:rPr lang="cs-CZ" altLang="cs-CZ" u="none" dirty="0"/>
              <a:t>	</a:t>
            </a:r>
          </a:p>
        </p:txBody>
      </p:sp>
      <p:sp>
        <p:nvSpPr>
          <p:cNvPr id="19461" name="Text Box 6">
            <a:extLst>
              <a:ext uri="{FF2B5EF4-FFF2-40B4-BE49-F238E27FC236}">
                <a16:creationId xmlns:a16="http://schemas.microsoft.com/office/drawing/2014/main" id="{B3A53E18-ACA5-45E7-BB8B-ACB0EA4269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19463" name="Zástupný symbol pro zápatí 1">
            <a:extLst>
              <a:ext uri="{FF2B5EF4-FFF2-40B4-BE49-F238E27FC236}">
                <a16:creationId xmlns:a16="http://schemas.microsoft.com/office/drawing/2014/main" id="{16E71E5A-28BD-413C-91C2-1E7D214B1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3405188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900" dirty="0" err="1"/>
              <a:t>The</a:t>
            </a:r>
            <a:r>
              <a:rPr lang="cs-CZ" altLang="cs-CZ" sz="900" dirty="0"/>
              <a:t> </a:t>
            </a:r>
            <a:r>
              <a:rPr lang="cs-CZ" altLang="cs-CZ" sz="900" dirty="0" err="1"/>
              <a:t>presentation</a:t>
            </a:r>
            <a:r>
              <a:rPr lang="cs-CZ" altLang="cs-CZ" sz="900" dirty="0"/>
              <a:t> </a:t>
            </a:r>
            <a:r>
              <a:rPr lang="cs-CZ" altLang="cs-CZ" sz="900" dirty="0" err="1"/>
              <a:t>was</a:t>
            </a:r>
            <a:r>
              <a:rPr lang="cs-CZ" altLang="cs-CZ" sz="900" dirty="0"/>
              <a:t> </a:t>
            </a:r>
            <a:r>
              <a:rPr lang="cs-CZ" altLang="cs-CZ" sz="900" dirty="0" err="1"/>
              <a:t>prepared</a:t>
            </a:r>
            <a:r>
              <a:rPr lang="cs-CZ" altLang="cs-CZ" sz="900" dirty="0"/>
              <a:t> by 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1400" dirty="0"/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1E005FFB-B643-41C6-A5B9-43EF7EA3561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"/>
            <a:ext cx="3275856" cy="544512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3">
            <a:extLst>
              <a:ext uri="{FF2B5EF4-FFF2-40B4-BE49-F238E27FC236}">
                <a16:creationId xmlns:a16="http://schemas.microsoft.com/office/drawing/2014/main" id="{B92C3888-0040-41E3-99A2-47150E70E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200" y="954698"/>
            <a:ext cx="8424863" cy="1646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cs-CZ" altLang="cs-CZ" sz="2800" b="1" u="none" dirty="0"/>
              <a:t> </a:t>
            </a:r>
            <a:r>
              <a:rPr lang="en-GB" b="1" u="none" dirty="0"/>
              <a:t>Credit, graded credit and exam</a:t>
            </a:r>
            <a:endParaRPr lang="cs-CZ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2800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20483" name="Text Box 4">
            <a:extLst>
              <a:ext uri="{FF2B5EF4-FFF2-40B4-BE49-F238E27FC236}">
                <a16:creationId xmlns:a16="http://schemas.microsoft.com/office/drawing/2014/main" id="{F72A4AD1-66C2-4A02-AEDD-B6304E66CD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0484" name="Text Box 5">
            <a:extLst>
              <a:ext uri="{FF2B5EF4-FFF2-40B4-BE49-F238E27FC236}">
                <a16:creationId xmlns:a16="http://schemas.microsoft.com/office/drawing/2014/main" id="{D073B77C-A0FF-4140-9B0F-F9EC02082D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588" indent="-1588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58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81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04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268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98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70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42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148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GB" u="none" dirty="0"/>
              <a:t>The student registers for credits, graded credits, and exams through</a:t>
            </a:r>
            <a:r>
              <a:rPr lang="en-GB" dirty="0"/>
              <a:t> </a:t>
            </a:r>
            <a:r>
              <a:rPr lang="cs-CZ" altLang="cs-CZ" b="1" u="none" dirty="0">
                <a:solidFill>
                  <a:srgbClr val="FF0000"/>
                </a:solidFill>
              </a:rPr>
              <a:t>IS/STAG</a:t>
            </a:r>
            <a:r>
              <a:rPr lang="cs-CZ" altLang="cs-CZ" u="none" dirty="0"/>
              <a:t>. </a:t>
            </a:r>
          </a:p>
          <a:p>
            <a:pPr eaLnBrk="1" hangingPunct="1"/>
            <a:endParaRPr lang="cs-CZ" altLang="cs-CZ" u="none" dirty="0"/>
          </a:p>
          <a:p>
            <a:r>
              <a:rPr lang="en-GB" u="none" dirty="0"/>
              <a:t>A student has the opportunity to obtain </a:t>
            </a:r>
            <a:r>
              <a:rPr lang="en-GB" b="1" u="none" dirty="0"/>
              <a:t>a credit</a:t>
            </a:r>
            <a:r>
              <a:rPr lang="en-GB" u="none" dirty="0"/>
              <a:t>, </a:t>
            </a:r>
            <a:r>
              <a:rPr lang="en-GB" b="1" u="none" dirty="0"/>
              <a:t>a graded credit </a:t>
            </a:r>
            <a:r>
              <a:rPr lang="en-GB" u="none" dirty="0"/>
              <a:t>or </a:t>
            </a:r>
            <a:r>
              <a:rPr lang="en-GB" b="1" u="none" dirty="0"/>
              <a:t>an exam</a:t>
            </a:r>
            <a:r>
              <a:rPr lang="en-GB" u="none" dirty="0"/>
              <a:t> in one of the following terms: </a:t>
            </a:r>
            <a:endParaRPr lang="cs-CZ" u="none" dirty="0"/>
          </a:p>
          <a:p>
            <a:r>
              <a:rPr lang="en-GB" b="1" u="none" dirty="0">
                <a:solidFill>
                  <a:srgbClr val="FF0000"/>
                </a:solidFill>
              </a:rPr>
              <a:t>regular, first make-up and second make-up.</a:t>
            </a:r>
            <a:endParaRPr lang="cs-CZ" b="1" u="none" dirty="0">
              <a:solidFill>
                <a:srgbClr val="FF0000"/>
              </a:solidFill>
            </a:endParaRPr>
          </a:p>
          <a:p>
            <a:pPr eaLnBrk="1" hangingPunct="1"/>
            <a:endParaRPr lang="cs-CZ" altLang="cs-CZ" u="none" dirty="0"/>
          </a:p>
          <a:p>
            <a:r>
              <a:rPr lang="en-GB" b="1" u="none" dirty="0"/>
              <a:t>You cannot register for a make-up appointment without registering for one of the regular appointments!</a:t>
            </a:r>
            <a:endParaRPr lang="cs-CZ" b="1" u="none" dirty="0"/>
          </a:p>
          <a:p>
            <a:pPr eaLnBrk="1" hangingPunct="1"/>
            <a:endParaRPr lang="cs-CZ" altLang="cs-CZ" b="1" u="none" dirty="0"/>
          </a:p>
          <a:p>
            <a:pPr eaLnBrk="1" hangingPunct="1"/>
            <a:r>
              <a:rPr lang="cs-CZ" altLang="cs-CZ" b="1" u="none" dirty="0">
                <a:solidFill>
                  <a:srgbClr val="FF9933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www.utb.cz</a:t>
            </a:r>
            <a:r>
              <a:rPr lang="cs-CZ" altLang="cs-CZ" b="1" u="none" dirty="0">
                <a:solidFill>
                  <a:srgbClr val="FF9933"/>
                </a:solidFill>
              </a:rPr>
              <a:t> </a:t>
            </a:r>
            <a:r>
              <a:rPr lang="en-US" altLang="cs-CZ" u="none" dirty="0"/>
              <a:t>&gt;</a:t>
            </a:r>
            <a:r>
              <a:rPr lang="cs-CZ" altLang="cs-CZ" u="none" dirty="0"/>
              <a:t> </a:t>
            </a:r>
            <a:r>
              <a:rPr lang="en-GB" u="none" dirty="0"/>
              <a:t>University &gt; Official board &gt; Internal regulations and standards &gt; Internal regulations &gt; Study and examination regulations of UTB in </a:t>
            </a:r>
            <a:r>
              <a:rPr lang="en-GB" u="none" dirty="0" err="1"/>
              <a:t>Zlín</a:t>
            </a:r>
            <a:endParaRPr lang="cs-CZ" altLang="cs-CZ" b="1" u="none" dirty="0">
              <a:solidFill>
                <a:srgbClr val="92D050"/>
              </a:solidFill>
            </a:endParaRPr>
          </a:p>
          <a:p>
            <a:r>
              <a:rPr lang="cs-CZ" altLang="cs-CZ" b="1" u="none" dirty="0">
                <a:solidFill>
                  <a:srgbClr val="92D05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www.utb.cz/flkr</a:t>
            </a:r>
            <a:r>
              <a:rPr lang="cs-CZ" altLang="cs-CZ" b="1" u="none" dirty="0">
                <a:solidFill>
                  <a:srgbClr val="92D050"/>
                </a:solidFill>
              </a:rPr>
              <a:t> </a:t>
            </a:r>
            <a:r>
              <a:rPr lang="en-US" altLang="cs-CZ" u="none" dirty="0"/>
              <a:t>&gt;</a:t>
            </a:r>
            <a:r>
              <a:rPr lang="cs-CZ" altLang="cs-CZ" u="none" dirty="0"/>
              <a:t> </a:t>
            </a:r>
            <a:r>
              <a:rPr lang="en-GB" u="none" dirty="0"/>
              <a:t>About the faculty &gt; Official board &gt; Internal regulations and standards &gt; Rules for the course of study in SP held at FLCM</a:t>
            </a:r>
            <a:endParaRPr lang="cs-CZ" u="none" dirty="0"/>
          </a:p>
        </p:txBody>
      </p:sp>
      <p:sp>
        <p:nvSpPr>
          <p:cNvPr id="20485" name="Text Box 6">
            <a:extLst>
              <a:ext uri="{FF2B5EF4-FFF2-40B4-BE49-F238E27FC236}">
                <a16:creationId xmlns:a16="http://schemas.microsoft.com/office/drawing/2014/main" id="{A7717F9F-D0DB-4723-A737-FD54E02DD8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20487" name="Zástupný symbol pro zápatí 1">
            <a:extLst>
              <a:ext uri="{FF2B5EF4-FFF2-40B4-BE49-F238E27FC236}">
                <a16:creationId xmlns:a16="http://schemas.microsoft.com/office/drawing/2014/main" id="{D2763D69-8652-413A-A902-6C59956AE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28575"/>
            <a:ext cx="2987824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9" name="Obrázek 8" descr="https://vizual.utb.cz/english/flkr/flkr-full120en.png">
            <a:extLst>
              <a:ext uri="{FF2B5EF4-FFF2-40B4-BE49-F238E27FC236}">
                <a16:creationId xmlns:a16="http://schemas.microsoft.com/office/drawing/2014/main" id="{0A5D5DDA-4B3C-41D4-B422-4BAA88F5403E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"/>
            <a:ext cx="3275856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>
            <a:extLst>
              <a:ext uri="{FF2B5EF4-FFF2-40B4-BE49-F238E27FC236}">
                <a16:creationId xmlns:a16="http://schemas.microsoft.com/office/drawing/2014/main" id="{F74EF31F-F82C-46C4-A4E7-D20FDBEE9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931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ECTS </a:t>
            </a:r>
            <a:r>
              <a:rPr lang="cs-CZ" altLang="cs-CZ" sz="2800" b="1" u="none" dirty="0" err="1"/>
              <a:t>classification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scale</a:t>
            </a:r>
            <a:endParaRPr lang="cs-CZ" altLang="cs-CZ" sz="2800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21507" name="Text Box 4">
            <a:extLst>
              <a:ext uri="{FF2B5EF4-FFF2-40B4-BE49-F238E27FC236}">
                <a16:creationId xmlns:a16="http://schemas.microsoft.com/office/drawing/2014/main" id="{C20BA71D-A087-4801-8F36-9E94DD57B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1508" name="Text Box 5">
            <a:extLst>
              <a:ext uri="{FF2B5EF4-FFF2-40B4-BE49-F238E27FC236}">
                <a16:creationId xmlns:a16="http://schemas.microsoft.com/office/drawing/2014/main" id="{4B41676D-10DC-49A0-87E6-93B3DF270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 b="1" dirty="0"/>
          </a:p>
          <a:p>
            <a:pPr eaLnBrk="1" hangingPunct="1"/>
            <a:r>
              <a:rPr lang="cs-CZ" altLang="cs-CZ" b="1" dirty="0"/>
              <a:t>ECTS </a:t>
            </a:r>
            <a:r>
              <a:rPr lang="cs-CZ" altLang="cs-CZ" b="1" dirty="0" err="1"/>
              <a:t>degree</a:t>
            </a:r>
            <a:r>
              <a:rPr lang="cs-CZ" altLang="cs-CZ" b="1" dirty="0"/>
              <a:t>		</a:t>
            </a:r>
            <a:r>
              <a:rPr lang="cs-CZ" altLang="cs-CZ" b="1" dirty="0" err="1"/>
              <a:t>Verbal</a:t>
            </a:r>
            <a:r>
              <a:rPr lang="cs-CZ" altLang="cs-CZ" b="1" dirty="0"/>
              <a:t> </a:t>
            </a:r>
            <a:r>
              <a:rPr lang="cs-CZ" altLang="cs-CZ" b="1" dirty="0" err="1"/>
              <a:t>expression</a:t>
            </a:r>
            <a:r>
              <a:rPr lang="cs-CZ" altLang="cs-CZ" b="1" dirty="0"/>
              <a:t>      </a:t>
            </a:r>
            <a:r>
              <a:rPr lang="cs-CZ" altLang="cs-CZ" b="1" dirty="0" err="1"/>
              <a:t>Numerical</a:t>
            </a:r>
            <a:r>
              <a:rPr lang="cs-CZ" altLang="cs-CZ" b="1" dirty="0"/>
              <a:t> </a:t>
            </a:r>
            <a:r>
              <a:rPr lang="cs-CZ" altLang="cs-CZ" b="1" dirty="0" err="1"/>
              <a:t>expression</a:t>
            </a:r>
            <a:endParaRPr lang="cs-CZ" altLang="cs-CZ" b="1" dirty="0"/>
          </a:p>
          <a:p>
            <a:pPr eaLnBrk="1" hangingPunct="1"/>
            <a:endParaRPr lang="cs-CZ" altLang="cs-CZ" b="1" dirty="0"/>
          </a:p>
          <a:p>
            <a:pPr eaLnBrk="1" hangingPunct="1"/>
            <a:r>
              <a:rPr lang="cs-CZ" altLang="cs-CZ" u="none" dirty="0"/>
              <a:t>	    A			      </a:t>
            </a:r>
            <a:r>
              <a:rPr lang="cs-CZ" altLang="cs-CZ" u="none" dirty="0" err="1"/>
              <a:t>excellent</a:t>
            </a:r>
            <a:r>
              <a:rPr lang="cs-CZ" altLang="cs-CZ" u="none" dirty="0"/>
              <a:t>			1</a:t>
            </a:r>
          </a:p>
          <a:p>
            <a:pPr eaLnBrk="1" hangingPunct="1"/>
            <a:r>
              <a:rPr lang="cs-CZ" altLang="cs-CZ" u="none" dirty="0"/>
              <a:t>	    B			      very </a:t>
            </a:r>
            <a:r>
              <a:rPr lang="cs-CZ" altLang="cs-CZ" u="none" dirty="0" err="1"/>
              <a:t>good</a:t>
            </a:r>
            <a:r>
              <a:rPr lang="cs-CZ" altLang="cs-CZ" u="none" dirty="0"/>
              <a:t>		             1,5</a:t>
            </a:r>
          </a:p>
          <a:p>
            <a:pPr eaLnBrk="1" hangingPunct="1"/>
            <a:r>
              <a:rPr lang="cs-CZ" altLang="cs-CZ" u="none" dirty="0"/>
              <a:t> 	    C			         </a:t>
            </a:r>
            <a:r>
              <a:rPr lang="cs-CZ" altLang="cs-CZ" u="none" dirty="0" err="1"/>
              <a:t>good</a:t>
            </a:r>
            <a:r>
              <a:rPr lang="cs-CZ" altLang="cs-CZ" u="none" dirty="0"/>
              <a:t>			 2</a:t>
            </a:r>
          </a:p>
          <a:p>
            <a:pPr eaLnBrk="1" hangingPunct="1"/>
            <a:r>
              <a:rPr lang="cs-CZ" altLang="cs-CZ" u="none" dirty="0"/>
              <a:t>	    D			     </a:t>
            </a:r>
            <a:r>
              <a:rPr lang="cs-CZ" altLang="cs-CZ" u="none" dirty="0" err="1"/>
              <a:t>satisfactory</a:t>
            </a:r>
            <a:r>
              <a:rPr lang="cs-CZ" altLang="cs-CZ" u="none" dirty="0"/>
              <a:t> 		             2,5</a:t>
            </a:r>
          </a:p>
          <a:p>
            <a:pPr eaLnBrk="1" hangingPunct="1"/>
            <a:r>
              <a:rPr lang="cs-CZ" altLang="cs-CZ" u="none" dirty="0"/>
              <a:t>         E			      </a:t>
            </a:r>
            <a:r>
              <a:rPr lang="cs-CZ" altLang="cs-CZ" u="none" dirty="0" err="1"/>
              <a:t>sufficient</a:t>
            </a:r>
            <a:r>
              <a:rPr lang="cs-CZ" altLang="cs-CZ" u="none" dirty="0"/>
              <a:t>			 3</a:t>
            </a:r>
          </a:p>
          <a:p>
            <a:pPr eaLnBrk="1" hangingPunct="1"/>
            <a:r>
              <a:rPr lang="cs-CZ" altLang="cs-CZ" u="none" dirty="0"/>
              <a:t>	   FX 			      </a:t>
            </a:r>
            <a:r>
              <a:rPr lang="cs-CZ" altLang="cs-CZ" u="none" dirty="0" err="1"/>
              <a:t>insufficient</a:t>
            </a:r>
            <a:r>
              <a:rPr lang="cs-CZ" altLang="cs-CZ" u="none" dirty="0"/>
              <a:t> </a:t>
            </a:r>
          </a:p>
          <a:p>
            <a:pPr eaLnBrk="1" hangingPunct="1"/>
            <a:r>
              <a:rPr lang="cs-CZ" altLang="cs-CZ" u="none" dirty="0"/>
              <a:t>		(</a:t>
            </a:r>
            <a:r>
              <a:rPr lang="en-GB" b="1" u="none" dirty="0">
                <a:solidFill>
                  <a:srgbClr val="FF0000"/>
                </a:solidFill>
              </a:rPr>
              <a:t>credit is recognized </a:t>
            </a:r>
            <a:r>
              <a:rPr lang="en-GB" u="none" dirty="0"/>
              <a:t>when re-enrolling the subject</a:t>
            </a:r>
            <a:r>
              <a:rPr lang="cs-CZ" altLang="cs-CZ" u="none" dirty="0"/>
              <a:t>)</a:t>
            </a:r>
          </a:p>
          <a:p>
            <a:pPr eaLnBrk="1" hangingPunct="1"/>
            <a:r>
              <a:rPr lang="cs-CZ" altLang="cs-CZ" u="none" dirty="0"/>
              <a:t>	    F			      </a:t>
            </a:r>
            <a:r>
              <a:rPr lang="cs-CZ" altLang="cs-CZ" u="none" dirty="0" err="1"/>
              <a:t>insufficient</a:t>
            </a:r>
            <a:r>
              <a:rPr lang="cs-CZ" altLang="cs-CZ" u="none" dirty="0"/>
              <a:t> 			</a:t>
            </a:r>
          </a:p>
          <a:p>
            <a:pPr eaLnBrk="1" hangingPunct="1"/>
            <a:r>
              <a:rPr lang="cs-CZ" altLang="cs-CZ" u="none" dirty="0"/>
              <a:t>		(</a:t>
            </a:r>
            <a:r>
              <a:rPr lang="en-GB" b="1" u="none" dirty="0">
                <a:solidFill>
                  <a:srgbClr val="FF0000"/>
                </a:solidFill>
              </a:rPr>
              <a:t>credit is </a:t>
            </a:r>
            <a:r>
              <a:rPr lang="cs-CZ" b="1" u="none" dirty="0">
                <a:solidFill>
                  <a:srgbClr val="FF0000"/>
                </a:solidFill>
              </a:rPr>
              <a:t>not </a:t>
            </a:r>
            <a:r>
              <a:rPr lang="en-GB" b="1" u="none" dirty="0">
                <a:solidFill>
                  <a:srgbClr val="FF0000"/>
                </a:solidFill>
              </a:rPr>
              <a:t>recognized </a:t>
            </a:r>
            <a:r>
              <a:rPr lang="en-GB" u="none" dirty="0"/>
              <a:t>when re-enrolling the subject</a:t>
            </a:r>
            <a:r>
              <a:rPr lang="cs-CZ" altLang="cs-CZ" u="none" dirty="0"/>
              <a:t>)</a:t>
            </a:r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cs-CZ" altLang="cs-CZ" u="none" dirty="0" err="1"/>
              <a:t>Classification</a:t>
            </a:r>
            <a:r>
              <a:rPr lang="cs-CZ" altLang="cs-CZ" u="none" dirty="0"/>
              <a:t> 7 + 7 + 7</a:t>
            </a:r>
          </a:p>
          <a:p>
            <a:pPr eaLnBrk="1" hangingPunct="1"/>
            <a:r>
              <a:rPr lang="cs-CZ" altLang="cs-CZ" u="none" dirty="0"/>
              <a:t>Art. 61, </a:t>
            </a:r>
            <a:r>
              <a:rPr lang="cs-CZ" altLang="cs-CZ" u="none" dirty="0" err="1"/>
              <a:t>paragraph</a:t>
            </a:r>
            <a:r>
              <a:rPr lang="cs-CZ" altLang="cs-CZ" u="none" dirty="0"/>
              <a:t> 4 – </a:t>
            </a:r>
            <a:r>
              <a:rPr lang="en-GB" u="none" dirty="0"/>
              <a:t>Rules for the course of study in SP conducted at </a:t>
            </a:r>
            <a:r>
              <a:rPr lang="cs-CZ" u="none" dirty="0"/>
              <a:t>			       </a:t>
            </a:r>
            <a:r>
              <a:rPr lang="en-GB" u="none" dirty="0"/>
              <a:t>FLCM</a:t>
            </a:r>
            <a:endParaRPr lang="cs-CZ" altLang="cs-CZ" u="none" dirty="0"/>
          </a:p>
        </p:txBody>
      </p:sp>
      <p:sp>
        <p:nvSpPr>
          <p:cNvPr id="21509" name="Text Box 6">
            <a:extLst>
              <a:ext uri="{FF2B5EF4-FFF2-40B4-BE49-F238E27FC236}">
                <a16:creationId xmlns:a16="http://schemas.microsoft.com/office/drawing/2014/main" id="{C1DD0785-EE23-45F6-A03C-23632A429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21511" name="Zástupný symbol pro zápatí 1">
            <a:extLst>
              <a:ext uri="{FF2B5EF4-FFF2-40B4-BE49-F238E27FC236}">
                <a16:creationId xmlns:a16="http://schemas.microsoft.com/office/drawing/2014/main" id="{D3134BD0-9A56-4870-9EB0-98C38C268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" y="14288"/>
            <a:ext cx="3028082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A900D73B-C67C-48A6-AEE4-15351B9FCE6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0"/>
            <a:ext cx="3379614" cy="560447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3">
            <a:extLst>
              <a:ext uri="{FF2B5EF4-FFF2-40B4-BE49-F238E27FC236}">
                <a16:creationId xmlns:a16="http://schemas.microsoft.com/office/drawing/2014/main" id="{377D791B-13DE-46F3-9467-839490E8FE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1646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cs-CZ" altLang="cs-CZ" sz="2800" b="1" u="none" dirty="0"/>
              <a:t> </a:t>
            </a:r>
            <a:r>
              <a:rPr lang="en-GB" b="1" u="none" dirty="0"/>
              <a:t>Conditions for continuing studies</a:t>
            </a:r>
            <a:endParaRPr lang="cs-CZ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2800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22531" name="Text Box 4">
            <a:extLst>
              <a:ext uri="{FF2B5EF4-FFF2-40B4-BE49-F238E27FC236}">
                <a16:creationId xmlns:a16="http://schemas.microsoft.com/office/drawing/2014/main" id="{23C94AB5-B611-48A8-B521-40B3A83AE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52229" name="Text Box 5">
            <a:extLst>
              <a:ext uri="{FF2B5EF4-FFF2-40B4-BE49-F238E27FC236}">
                <a16:creationId xmlns:a16="http://schemas.microsoft.com/office/drawing/2014/main" id="{CE61C108-5DF1-4F3A-8BE9-A99FBD8705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85825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8113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304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52688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98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70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242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81488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u="none" dirty="0"/>
              <a:t>The condition for continuing studies in the 2nd semester of the 1st year of </a:t>
            </a:r>
            <a:r>
              <a:rPr lang="en-GB" b="1" u="none" dirty="0"/>
              <a:t>the full-time form of study</a:t>
            </a:r>
            <a:r>
              <a:rPr lang="en-GB" u="none" dirty="0"/>
              <a:t> (bachelor's and subsequent master's) after the end of the 1st semester is to obtain at least </a:t>
            </a:r>
            <a:r>
              <a:rPr lang="en-GB" b="1" u="none" dirty="0"/>
              <a:t>10 credits </a:t>
            </a:r>
            <a:r>
              <a:rPr lang="en-GB" u="none" dirty="0"/>
              <a:t>by the date set by the teaching timetable.</a:t>
            </a:r>
            <a:endParaRPr lang="cs-CZ" u="none" dirty="0"/>
          </a:p>
          <a:p>
            <a:pPr eaLnBrk="1" hangingPunct="1">
              <a:defRPr/>
            </a:pPr>
            <a:endParaRPr lang="cs-CZ" u="none" dirty="0"/>
          </a:p>
          <a:p>
            <a:pPr eaLnBrk="1" hangingPunct="1">
              <a:defRPr/>
            </a:pPr>
            <a:r>
              <a:rPr lang="en-GB" u="none" dirty="0"/>
              <a:t>The condition for continuing studies in the 2nd year of study is to obtain </a:t>
            </a:r>
            <a:endParaRPr lang="cs-CZ" u="none" dirty="0"/>
          </a:p>
          <a:p>
            <a:pPr eaLnBrk="1" hangingPunct="1">
              <a:defRPr/>
            </a:pPr>
            <a:r>
              <a:rPr lang="en-GB" b="1" u="none" dirty="0">
                <a:solidFill>
                  <a:srgbClr val="FF0000"/>
                </a:solidFill>
              </a:rPr>
              <a:t>at least 30 credits</a:t>
            </a:r>
            <a:r>
              <a:rPr lang="en-GB" u="none" dirty="0"/>
              <a:t> in the 1st year of study.</a:t>
            </a:r>
            <a:endParaRPr lang="cs-CZ" u="none" dirty="0"/>
          </a:p>
          <a:p>
            <a:pPr eaLnBrk="1" hangingPunct="1">
              <a:defRPr/>
            </a:pPr>
            <a:endParaRPr lang="cs-CZ" u="none" dirty="0"/>
          </a:p>
          <a:p>
            <a:r>
              <a:rPr lang="en-GB" u="none" dirty="0"/>
              <a:t>A student who has fulfilled this condition will enrol in the 2nd year of study:</a:t>
            </a:r>
            <a:endParaRPr lang="cs-CZ" u="none" dirty="0"/>
          </a:p>
          <a:p>
            <a:pPr marL="342900" indent="-342900">
              <a:buAutoNum type="alphaLcParenR"/>
            </a:pPr>
            <a:r>
              <a:rPr lang="en-GB" u="none" dirty="0"/>
              <a:t>all unfinished compulsory and compulsory optional subjects from the 1st year of study (when pre-enrolling subjects for </a:t>
            </a:r>
            <a:r>
              <a:rPr lang="en-GB" u="none" dirty="0" err="1"/>
              <a:t>th</a:t>
            </a:r>
            <a:r>
              <a:rPr lang="cs-CZ" u="none" dirty="0"/>
              <a:t>e</a:t>
            </a:r>
            <a:r>
              <a:rPr lang="en-GB" u="none" dirty="0"/>
              <a:t> WS or LS),</a:t>
            </a:r>
            <a:endParaRPr lang="cs-CZ" u="none" dirty="0"/>
          </a:p>
          <a:p>
            <a:pPr marL="342900" indent="-342900">
              <a:buAutoNum type="alphaLcParenR"/>
            </a:pPr>
            <a:endParaRPr lang="cs-CZ" sz="1600" u="none" dirty="0"/>
          </a:p>
          <a:p>
            <a:r>
              <a:rPr lang="en-GB" u="none" dirty="0"/>
              <a:t>b) compulsory, selected compulsory optional and optional subjects of the 2nd year of study (when pre-registering subjects for the WS or LS).</a:t>
            </a:r>
            <a:endParaRPr lang="cs-CZ" sz="1600" u="none" dirty="0"/>
          </a:p>
          <a:p>
            <a:pPr marL="542925" lvl="1" indent="0" eaLnBrk="1" hangingPunct="1">
              <a:defRPr/>
            </a:pPr>
            <a:endParaRPr lang="cs-CZ" u="none" dirty="0"/>
          </a:p>
          <a:p>
            <a:r>
              <a:rPr lang="en-GB" u="none" dirty="0"/>
              <a:t>The study load for studying in standard time is approx. 60 credits per ac</a:t>
            </a:r>
            <a:r>
              <a:rPr lang="cs-CZ" u="none" dirty="0" err="1"/>
              <a:t>ademic</a:t>
            </a:r>
            <a:r>
              <a:rPr lang="en-GB" u="none" dirty="0"/>
              <a:t> year (may vary depending on the study program).</a:t>
            </a:r>
            <a:endParaRPr lang="cs-CZ" u="none" dirty="0"/>
          </a:p>
          <a:p>
            <a:pPr eaLnBrk="1" hangingPunct="1">
              <a:defRPr/>
            </a:pPr>
            <a:endParaRPr lang="cs-CZ" u="none" dirty="0"/>
          </a:p>
        </p:txBody>
      </p:sp>
      <p:sp>
        <p:nvSpPr>
          <p:cNvPr id="22533" name="Text Box 6">
            <a:extLst>
              <a:ext uri="{FF2B5EF4-FFF2-40B4-BE49-F238E27FC236}">
                <a16:creationId xmlns:a16="http://schemas.microsoft.com/office/drawing/2014/main" id="{AA160692-DD11-4834-A2D0-F474F0081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22535" name="Zástupný symbol pro zápatí 1">
            <a:extLst>
              <a:ext uri="{FF2B5EF4-FFF2-40B4-BE49-F238E27FC236}">
                <a16:creationId xmlns:a16="http://schemas.microsoft.com/office/drawing/2014/main" id="{FE97C796-46ED-45A4-AF4E-38DC64D2B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57150"/>
            <a:ext cx="3059832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9D76AE62-0046-43E8-965C-189FCF381E2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"/>
            <a:ext cx="3347864" cy="59054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>
            <a:extLst>
              <a:ext uri="{FF2B5EF4-FFF2-40B4-BE49-F238E27FC236}">
                <a16:creationId xmlns:a16="http://schemas.microsoft.com/office/drawing/2014/main" id="{200E25F7-8393-4CD1-A1C2-968B16B31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/>
              <a:t> </a:t>
            </a:r>
            <a:endParaRPr lang="cs-CZ" altLang="cs-CZ" sz="1800" u="none"/>
          </a:p>
        </p:txBody>
      </p:sp>
      <p:sp>
        <p:nvSpPr>
          <p:cNvPr id="23555" name="Text Box 4">
            <a:extLst>
              <a:ext uri="{FF2B5EF4-FFF2-40B4-BE49-F238E27FC236}">
                <a16:creationId xmlns:a16="http://schemas.microsoft.com/office/drawing/2014/main" id="{E6B48CCF-7DAC-4F9E-9829-7FBCE6C65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3556" name="Text Box 5">
            <a:extLst>
              <a:ext uri="{FF2B5EF4-FFF2-40B4-BE49-F238E27FC236}">
                <a16:creationId xmlns:a16="http://schemas.microsoft.com/office/drawing/2014/main" id="{40DC9F0E-48C4-45E5-A7F1-3A3837411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244" y="1000063"/>
            <a:ext cx="7704137" cy="610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2400" b="1" u="none" dirty="0"/>
              <a:t>Interruption of studies</a:t>
            </a:r>
            <a:endParaRPr lang="cs-CZ" sz="2400" b="1" u="none" dirty="0"/>
          </a:p>
          <a:p>
            <a:r>
              <a:rPr lang="en-GB" u="none" dirty="0"/>
              <a:t>Interruption of studies at a time when there is a prerequisite for failure to fulfil study obligations cannot be allowed (e.g. exam period).</a:t>
            </a:r>
            <a:endParaRPr lang="cs-CZ" u="none" dirty="0"/>
          </a:p>
          <a:p>
            <a:pPr algn="just" eaLnBrk="1" hangingPunct="1">
              <a:spcBef>
                <a:spcPct val="10000"/>
              </a:spcBef>
            </a:pPr>
            <a:endParaRPr lang="cs-CZ" altLang="cs-CZ" u="none" dirty="0"/>
          </a:p>
          <a:p>
            <a:pPr algn="just" eaLnBrk="1" hangingPunct="1">
              <a:spcBef>
                <a:spcPct val="10000"/>
              </a:spcBef>
            </a:pPr>
            <a:r>
              <a:rPr lang="en-GB" u="none" dirty="0"/>
              <a:t>Interruption of studies during the first semester of a bachelor's or subsequent master's study program is possible only in exceptional cases, especially for health reasons.</a:t>
            </a:r>
            <a:endParaRPr lang="cs-CZ" u="none" dirty="0"/>
          </a:p>
          <a:p>
            <a:pPr algn="just" eaLnBrk="1" hangingPunct="1">
              <a:spcBef>
                <a:spcPct val="10000"/>
              </a:spcBef>
            </a:pPr>
            <a:endParaRPr lang="cs-CZ" altLang="cs-CZ" u="none" dirty="0"/>
          </a:p>
          <a:p>
            <a:pPr algn="just" eaLnBrk="1" hangingPunct="1">
              <a:spcBef>
                <a:spcPct val="10000"/>
              </a:spcBef>
            </a:pPr>
            <a:r>
              <a:rPr lang="en-GB" u="none" dirty="0"/>
              <a:t>Studies can be interrupted continuously for a maximum of half of the standard period of study.</a:t>
            </a:r>
            <a:r>
              <a:rPr lang="cs-CZ" altLang="cs-CZ" u="none" dirty="0"/>
              <a:t> </a:t>
            </a:r>
          </a:p>
          <a:p>
            <a:pPr algn="just" eaLnBrk="1" hangingPunct="1">
              <a:spcBef>
                <a:spcPct val="10000"/>
              </a:spcBef>
            </a:pPr>
            <a:endParaRPr lang="cs-CZ" altLang="cs-CZ" u="none" dirty="0"/>
          </a:p>
          <a:p>
            <a:pPr algn="just" eaLnBrk="1" hangingPunct="1">
              <a:spcBef>
                <a:spcPct val="10000"/>
              </a:spcBef>
            </a:pPr>
            <a:r>
              <a:rPr lang="en-GB" u="none" dirty="0"/>
              <a:t>Studies can be interrupted repeatedly; the total duration of study interruption may not exceed half of the standard study period.</a:t>
            </a:r>
            <a:endParaRPr lang="cs-CZ" altLang="cs-CZ" u="none" dirty="0"/>
          </a:p>
          <a:p>
            <a:pPr algn="just" eaLnBrk="1" hangingPunct="1">
              <a:spcBef>
                <a:spcPct val="10000"/>
              </a:spcBef>
            </a:pPr>
            <a:r>
              <a:rPr lang="en-GB" u="none" dirty="0"/>
              <a:t>Interruption usually begins and ends at the beginning of the semester or academic year.</a:t>
            </a:r>
            <a:endParaRPr lang="cs-CZ" u="none" dirty="0"/>
          </a:p>
          <a:p>
            <a:pPr algn="just" eaLnBrk="1" hangingPunct="1">
              <a:spcBef>
                <a:spcPct val="10000"/>
              </a:spcBef>
            </a:pPr>
            <a:endParaRPr lang="cs-CZ" altLang="cs-CZ" b="1" u="none" dirty="0"/>
          </a:p>
          <a:p>
            <a:pPr eaLnBrk="1" hangingPunct="1">
              <a:spcBef>
                <a:spcPct val="10000"/>
              </a:spcBef>
            </a:pPr>
            <a:r>
              <a:rPr lang="en-GB" sz="2400" b="1" u="none" dirty="0"/>
              <a:t>Dropping out of studies </a:t>
            </a:r>
            <a:endParaRPr lang="cs-CZ" sz="2400" b="1" u="none" dirty="0"/>
          </a:p>
          <a:p>
            <a:r>
              <a:rPr lang="en-GB" u="none" dirty="0"/>
              <a:t>If the student decides to leave his studies, he will notify the dean of the faculty in writing, through the study department.</a:t>
            </a:r>
            <a:endParaRPr lang="cs-CZ" u="none" dirty="0"/>
          </a:p>
          <a:p>
            <a:pPr eaLnBrk="1" hangingPunct="1">
              <a:spcBef>
                <a:spcPct val="10000"/>
              </a:spcBef>
            </a:pPr>
            <a:endParaRPr lang="cs-CZ" altLang="cs-CZ" u="none" dirty="0"/>
          </a:p>
        </p:txBody>
      </p:sp>
      <p:sp>
        <p:nvSpPr>
          <p:cNvPr id="23557" name="Text Box 6">
            <a:extLst>
              <a:ext uri="{FF2B5EF4-FFF2-40B4-BE49-F238E27FC236}">
                <a16:creationId xmlns:a16="http://schemas.microsoft.com/office/drawing/2014/main" id="{1BF18AD0-F750-4AAF-9A6E-4E1805A56C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23559" name="Zástupný symbol pro zápatí 1">
            <a:extLst>
              <a:ext uri="{FF2B5EF4-FFF2-40B4-BE49-F238E27FC236}">
                <a16:creationId xmlns:a16="http://schemas.microsoft.com/office/drawing/2014/main" id="{34695746-ECC7-4CC4-8C1A-27A367609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28575"/>
            <a:ext cx="3059832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E543591B-5B68-4C10-B03E-B682C959031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0783" y="0"/>
            <a:ext cx="3239343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>
            <a:extLst>
              <a:ext uri="{FF2B5EF4-FFF2-40B4-BE49-F238E27FC236}">
                <a16:creationId xmlns:a16="http://schemas.microsoft.com/office/drawing/2014/main" id="{F2DB909F-1375-4B16-827B-227C05327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5292080" cy="551090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 dirty="0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 dirty="0">
                <a:solidFill>
                  <a:schemeClr val="bg1"/>
                </a:solidFill>
              </a:rPr>
              <a:t>Analýza konkurenčního prostředí Fakulty multimediálních komunikací</a:t>
            </a:r>
          </a:p>
        </p:txBody>
      </p:sp>
      <p:sp>
        <p:nvSpPr>
          <p:cNvPr id="6148" name="Text Box 7">
            <a:extLst>
              <a:ext uri="{FF2B5EF4-FFF2-40B4-BE49-F238E27FC236}">
                <a16:creationId xmlns:a16="http://schemas.microsoft.com/office/drawing/2014/main" id="{0B2920F6-0CFE-425D-9213-4716BBF36B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73282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 dirty="0" err="1"/>
              <a:t>Strukture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of</a:t>
            </a:r>
            <a:r>
              <a:rPr lang="cs-CZ" altLang="cs-CZ" sz="2800" b="1" u="none" dirty="0"/>
              <a:t> Tomas </a:t>
            </a:r>
            <a:r>
              <a:rPr lang="cs-CZ" altLang="cs-CZ" sz="2800" b="1" u="none" dirty="0" err="1"/>
              <a:t>Bata</a:t>
            </a:r>
            <a:r>
              <a:rPr lang="cs-CZ" altLang="cs-CZ" sz="2800" b="1" u="none" dirty="0"/>
              <a:t> University in Zlín</a:t>
            </a:r>
          </a:p>
        </p:txBody>
      </p:sp>
      <p:sp>
        <p:nvSpPr>
          <p:cNvPr id="6149" name="Text Box 8">
            <a:extLst>
              <a:ext uri="{FF2B5EF4-FFF2-40B4-BE49-F238E27FC236}">
                <a16:creationId xmlns:a16="http://schemas.microsoft.com/office/drawing/2014/main" id="{495F1FA5-FE57-4D20-A43C-E57922D5B6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628775"/>
            <a:ext cx="856964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/>
            <a:endParaRPr lang="cs-CZ" altLang="cs-CZ" sz="2000" b="1" u="none" dirty="0"/>
          </a:p>
          <a:p>
            <a:pPr lvl="1" eaLnBrk="1" hangingPunct="1"/>
            <a:r>
              <a:rPr lang="cs-CZ" altLang="cs-CZ" sz="2400" b="1" u="none" dirty="0" err="1"/>
              <a:t>Faculty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of</a:t>
            </a:r>
            <a:r>
              <a:rPr lang="cs-CZ" altLang="cs-CZ" sz="2400" b="1" u="none" dirty="0"/>
              <a:t> technology </a:t>
            </a:r>
            <a:r>
              <a:rPr lang="cs-CZ" altLang="cs-CZ" sz="2400" b="1" u="none" dirty="0">
                <a:solidFill>
                  <a:srgbClr val="0070C0"/>
                </a:solidFill>
              </a:rPr>
              <a:t>FT</a:t>
            </a:r>
            <a:r>
              <a:rPr lang="cs-CZ" altLang="cs-CZ" sz="2400" b="1" u="none" dirty="0"/>
              <a:t> </a:t>
            </a:r>
          </a:p>
          <a:p>
            <a:pPr lvl="1" eaLnBrk="1" hangingPunct="1"/>
            <a:r>
              <a:rPr lang="cs-CZ" altLang="cs-CZ" sz="2400" b="1" u="none" dirty="0" err="1"/>
              <a:t>Faculty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of</a:t>
            </a:r>
            <a:r>
              <a:rPr lang="cs-CZ" altLang="cs-CZ" sz="2400" b="1" u="none" dirty="0"/>
              <a:t> Management and </a:t>
            </a:r>
            <a:r>
              <a:rPr lang="cs-CZ" altLang="cs-CZ" sz="2400" b="1" u="none" dirty="0" err="1"/>
              <a:t>Economics</a:t>
            </a:r>
            <a:r>
              <a:rPr lang="cs-CZ" altLang="cs-CZ" sz="2400" b="1" u="none" dirty="0"/>
              <a:t> </a:t>
            </a:r>
            <a:r>
              <a:rPr lang="cs-CZ" altLang="cs-CZ" sz="2400" b="1" u="none" dirty="0">
                <a:solidFill>
                  <a:srgbClr val="00B0F0"/>
                </a:solidFill>
              </a:rPr>
              <a:t>FAME</a:t>
            </a:r>
            <a:r>
              <a:rPr lang="cs-CZ" altLang="cs-CZ" sz="2400" b="1" u="none" dirty="0"/>
              <a:t> </a:t>
            </a:r>
          </a:p>
          <a:p>
            <a:pPr lvl="1" eaLnBrk="1" hangingPunct="1"/>
            <a:r>
              <a:rPr lang="cs-CZ" altLang="cs-CZ" sz="2400" b="1" u="none" dirty="0" err="1"/>
              <a:t>Faculty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of</a:t>
            </a:r>
            <a:r>
              <a:rPr lang="cs-CZ" altLang="cs-CZ" sz="2400" b="1" u="none" dirty="0"/>
              <a:t>  </a:t>
            </a:r>
            <a:r>
              <a:rPr lang="cs-CZ" altLang="cs-CZ" sz="2400" b="1" u="none" dirty="0" err="1"/>
              <a:t>Multimedia</a:t>
            </a:r>
            <a:r>
              <a:rPr lang="cs-CZ" altLang="cs-CZ" sz="2400" b="1" u="none" dirty="0"/>
              <a:t> Communications </a:t>
            </a:r>
            <a:r>
              <a:rPr lang="cs-CZ" altLang="cs-CZ" sz="2400" b="1" u="none" dirty="0">
                <a:solidFill>
                  <a:srgbClr val="FF0000"/>
                </a:solidFill>
              </a:rPr>
              <a:t>FMK</a:t>
            </a:r>
            <a:r>
              <a:rPr lang="cs-CZ" altLang="cs-CZ" sz="2400" b="1" u="none" dirty="0"/>
              <a:t> </a:t>
            </a:r>
          </a:p>
          <a:p>
            <a:pPr lvl="1" eaLnBrk="1" hangingPunct="1"/>
            <a:r>
              <a:rPr lang="cs-CZ" altLang="cs-CZ" sz="2400" b="1" u="none" dirty="0" err="1"/>
              <a:t>Faculty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of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Applied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Informatics</a:t>
            </a:r>
            <a:r>
              <a:rPr lang="cs-CZ" altLang="cs-CZ" sz="2400" b="1" u="none" dirty="0"/>
              <a:t> </a:t>
            </a:r>
            <a:r>
              <a:rPr lang="cs-CZ" altLang="cs-CZ" sz="2400" b="1" u="none" dirty="0">
                <a:solidFill>
                  <a:srgbClr val="FFC000"/>
                </a:solidFill>
              </a:rPr>
              <a:t>FAI </a:t>
            </a:r>
          </a:p>
          <a:p>
            <a:pPr lvl="1" eaLnBrk="1" hangingPunct="1"/>
            <a:r>
              <a:rPr lang="cs-CZ" altLang="cs-CZ" sz="2400" b="1" u="none" dirty="0" err="1"/>
              <a:t>Faculty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of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Humanities</a:t>
            </a:r>
            <a:r>
              <a:rPr lang="cs-CZ" altLang="cs-CZ" sz="2400" b="1" u="none" dirty="0"/>
              <a:t> </a:t>
            </a:r>
            <a:r>
              <a:rPr lang="cs-CZ" altLang="cs-CZ" sz="2400" b="1" u="none" dirty="0">
                <a:solidFill>
                  <a:srgbClr val="996633"/>
                </a:solidFill>
              </a:rPr>
              <a:t>FHS</a:t>
            </a:r>
            <a:r>
              <a:rPr lang="cs-CZ" altLang="cs-CZ" sz="2400" b="1" u="none" dirty="0"/>
              <a:t> </a:t>
            </a:r>
          </a:p>
          <a:p>
            <a:pPr lvl="1" eaLnBrk="1" hangingPunct="1"/>
            <a:r>
              <a:rPr lang="cs-CZ" altLang="cs-CZ" sz="2400" b="1" u="none" dirty="0" err="1"/>
              <a:t>Faculty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of</a:t>
            </a:r>
            <a:r>
              <a:rPr lang="cs-CZ" altLang="cs-CZ" sz="2400" b="1" u="none" dirty="0"/>
              <a:t>  </a:t>
            </a:r>
            <a:r>
              <a:rPr lang="cs-CZ" altLang="cs-CZ" sz="2400" b="1" u="none" dirty="0" err="1"/>
              <a:t>Logistics</a:t>
            </a:r>
            <a:r>
              <a:rPr lang="cs-CZ" altLang="cs-CZ" sz="2400" b="1" u="none" dirty="0"/>
              <a:t> and </a:t>
            </a:r>
            <a:r>
              <a:rPr lang="cs-CZ" altLang="cs-CZ" sz="2400" b="1" u="none" dirty="0" err="1"/>
              <a:t>Crisis</a:t>
            </a:r>
            <a:r>
              <a:rPr lang="cs-CZ" altLang="cs-CZ" sz="2400" b="1" u="none" dirty="0"/>
              <a:t> Management </a:t>
            </a:r>
            <a:r>
              <a:rPr lang="cs-CZ" altLang="cs-CZ" sz="2400" b="1" u="none" dirty="0">
                <a:solidFill>
                  <a:srgbClr val="92D050"/>
                </a:solidFill>
              </a:rPr>
              <a:t>FLCM</a:t>
            </a:r>
            <a:endParaRPr lang="cs-CZ" altLang="cs-CZ" sz="2000" b="1" u="none" dirty="0"/>
          </a:p>
          <a:p>
            <a:pPr lvl="1" eaLnBrk="1" hangingPunct="1"/>
            <a:endParaRPr lang="cs-CZ" altLang="cs-CZ" sz="2000" b="1" u="none" dirty="0"/>
          </a:p>
          <a:p>
            <a:pPr lvl="1" eaLnBrk="1" hangingPunct="1"/>
            <a:r>
              <a:rPr lang="cs-CZ" altLang="cs-CZ" sz="2000" b="1" u="none" dirty="0">
                <a:solidFill>
                  <a:srgbClr val="FF9933"/>
                </a:solidFill>
              </a:rPr>
              <a:t>https://www.utb.cz/</a:t>
            </a:r>
          </a:p>
          <a:p>
            <a:pPr lvl="1" eaLnBrk="1" hangingPunct="1"/>
            <a:r>
              <a:rPr lang="cs-CZ" altLang="cs-CZ" sz="2000" b="1" u="none" dirty="0">
                <a:solidFill>
                  <a:srgbClr val="92D050"/>
                </a:solidFill>
              </a:rPr>
              <a:t>http://www.utb.cz/flkr</a:t>
            </a:r>
            <a:endParaRPr lang="cs-CZ" altLang="cs-CZ" sz="2000" b="1" u="none" dirty="0"/>
          </a:p>
          <a:p>
            <a:pPr lvl="1" eaLnBrk="1" hangingPunct="1"/>
            <a:r>
              <a:rPr lang="cs-CZ" altLang="cs-CZ" sz="2000" b="1" u="none" dirty="0">
                <a:solidFill>
                  <a:srgbClr val="FF0000"/>
                </a:solidFill>
              </a:rPr>
              <a:t>http://www.pruvodceprvaka.utb.cz/</a:t>
            </a:r>
            <a:endParaRPr lang="cs-CZ" altLang="cs-CZ" sz="2000" b="1" u="none" dirty="0"/>
          </a:p>
          <a:p>
            <a:pPr lvl="1" eaLnBrk="1" hangingPunct="1"/>
            <a:endParaRPr lang="cs-CZ" altLang="cs-CZ" sz="2000" b="1" u="none" dirty="0"/>
          </a:p>
        </p:txBody>
      </p:sp>
      <p:sp>
        <p:nvSpPr>
          <p:cNvPr id="6150" name="Text Box 9">
            <a:extLst>
              <a:ext uri="{FF2B5EF4-FFF2-40B4-BE49-F238E27FC236}">
                <a16:creationId xmlns:a16="http://schemas.microsoft.com/office/drawing/2014/main" id="{35E2368C-B42E-4124-A077-F2CC0E21A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53266"/>
            <a:ext cx="529208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>
              <a:solidFill>
                <a:srgbClr val="92D050"/>
              </a:solidFill>
            </a:endParaRPr>
          </a:p>
        </p:txBody>
      </p:sp>
      <p:sp>
        <p:nvSpPr>
          <p:cNvPr id="6152" name="Zástupný symbol pro zápatí 1">
            <a:extLst>
              <a:ext uri="{FF2B5EF4-FFF2-40B4-BE49-F238E27FC236}">
                <a16:creationId xmlns:a16="http://schemas.microsoft.com/office/drawing/2014/main" id="{A4939D2E-CE2F-4C4C-B237-CE199000E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88" y="77788"/>
            <a:ext cx="3313112" cy="384175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1400" dirty="0"/>
          </a:p>
        </p:txBody>
      </p:sp>
      <p:pic>
        <p:nvPicPr>
          <p:cNvPr id="9" name="Obrázek 8" descr="https://vizual.utb.cz/english/flkr/flkr-full120en.png">
            <a:extLst>
              <a:ext uri="{FF2B5EF4-FFF2-40B4-BE49-F238E27FC236}">
                <a16:creationId xmlns:a16="http://schemas.microsoft.com/office/drawing/2014/main" id="{91F04FBA-04B1-48F5-9D76-E97DC8A313B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7344" y="112505"/>
            <a:ext cx="2657475" cy="38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3">
            <a:extLst>
              <a:ext uri="{FF2B5EF4-FFF2-40B4-BE49-F238E27FC236}">
                <a16:creationId xmlns:a16="http://schemas.microsoft.com/office/drawing/2014/main" id="{25B1AC11-AA56-4006-9FBB-8F444AEE4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1000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cs-CZ" altLang="cs-CZ" sz="2800" b="1" u="none" dirty="0"/>
              <a:t> </a:t>
            </a:r>
            <a:r>
              <a:rPr lang="en-GB" b="1" u="none" dirty="0"/>
              <a:t>Recognition of exams and credits</a:t>
            </a:r>
            <a:endParaRPr lang="cs-CZ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24579" name="Text Box 4">
            <a:extLst>
              <a:ext uri="{FF2B5EF4-FFF2-40B4-BE49-F238E27FC236}">
                <a16:creationId xmlns:a16="http://schemas.microsoft.com/office/drawing/2014/main" id="{4AE3A9D2-07C5-4FD9-B413-2E10AC2231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4580" name="Text Box 5">
            <a:extLst>
              <a:ext uri="{FF2B5EF4-FFF2-40B4-BE49-F238E27FC236}">
                <a16:creationId xmlns:a16="http://schemas.microsoft.com/office/drawing/2014/main" id="{2278CBA8-D3DC-4DEB-896A-EF93B9F3D1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u="none" dirty="0"/>
              <a:t>A student who has completed a study program or parts of it, or is studying another study program at a university in the Czech Republic or abroad, may, upon </a:t>
            </a:r>
            <a:r>
              <a:rPr lang="en-GB" b="1" u="none" dirty="0"/>
              <a:t>written request</a:t>
            </a:r>
            <a:r>
              <a:rPr lang="en-GB" u="none" dirty="0"/>
              <a:t>, have the completed parts of the study or individual credits and exams recognized.</a:t>
            </a:r>
            <a:endParaRPr lang="cs-CZ" u="none" dirty="0"/>
          </a:p>
          <a:p>
            <a:pPr eaLnBrk="1" hangingPunct="1"/>
            <a:endParaRPr lang="cs-CZ" altLang="cs-CZ" u="none" dirty="0"/>
          </a:p>
          <a:p>
            <a:r>
              <a:rPr lang="en-GB" u="none" dirty="0"/>
              <a:t>Individual credits and exams </a:t>
            </a:r>
            <a:r>
              <a:rPr lang="en-GB" b="1" u="none" dirty="0"/>
              <a:t>can</a:t>
            </a:r>
            <a:r>
              <a:rPr lang="en-GB" u="none" dirty="0"/>
              <a:t> only </a:t>
            </a:r>
            <a:r>
              <a:rPr lang="en-GB" b="1" u="none" dirty="0"/>
              <a:t>be recognized </a:t>
            </a:r>
            <a:r>
              <a:rPr lang="en-GB" u="none" dirty="0"/>
              <a:t>if </a:t>
            </a:r>
            <a:r>
              <a:rPr lang="en-GB" b="1" u="none" dirty="0">
                <a:solidFill>
                  <a:srgbClr val="FF0000"/>
                </a:solidFill>
              </a:rPr>
              <a:t>less than five years </a:t>
            </a:r>
            <a:r>
              <a:rPr lang="en-GB" u="none" dirty="0"/>
              <a:t>have passed since the completion of the study obligation.</a:t>
            </a:r>
            <a:endParaRPr lang="cs-CZ" u="none" dirty="0"/>
          </a:p>
          <a:p>
            <a:pPr eaLnBrk="1" hangingPunct="1"/>
            <a:endParaRPr lang="cs-CZ" altLang="cs-CZ" u="none" dirty="0"/>
          </a:p>
          <a:p>
            <a:pPr algn="just" eaLnBrk="1" hangingPunct="1"/>
            <a:r>
              <a:rPr lang="en-GB" u="none" dirty="0"/>
              <a:t>In order to recognize subjects, you must fill out a form, submit the required materials (</a:t>
            </a:r>
            <a:r>
              <a:rPr lang="en-GB" b="1" u="none" dirty="0"/>
              <a:t>list of achieved study results and annotations of completed subjects</a:t>
            </a:r>
            <a:r>
              <a:rPr lang="en-GB" u="none" dirty="0"/>
              <a:t>), obtain a statement from the subject guarantor, and hand over the documents to the study department </a:t>
            </a:r>
            <a:r>
              <a:rPr lang="en-GB" b="1" u="none" dirty="0"/>
              <a:t>for WS by 31</a:t>
            </a:r>
            <a:r>
              <a:rPr lang="cs-CZ" b="1" u="none" dirty="0"/>
              <a:t>/</a:t>
            </a:r>
            <a:r>
              <a:rPr lang="en-GB" b="1" u="none" dirty="0"/>
              <a:t>10</a:t>
            </a:r>
            <a:r>
              <a:rPr lang="cs-CZ" b="1" u="none" dirty="0"/>
              <a:t>/</a:t>
            </a:r>
            <a:r>
              <a:rPr lang="en-GB" b="1" u="none" dirty="0"/>
              <a:t>, for LS by 28</a:t>
            </a:r>
            <a:r>
              <a:rPr lang="cs-CZ" b="1" u="none" dirty="0"/>
              <a:t>/0</a:t>
            </a:r>
            <a:r>
              <a:rPr lang="en-GB" b="1" u="none" dirty="0"/>
              <a:t>2 of the given </a:t>
            </a:r>
            <a:r>
              <a:rPr lang="en-GB" b="1" u="none" dirty="0" err="1"/>
              <a:t>acad</a:t>
            </a:r>
            <a:r>
              <a:rPr lang="cs-CZ" b="1" u="none" dirty="0" err="1"/>
              <a:t>emic</a:t>
            </a:r>
            <a:r>
              <a:rPr lang="en-GB" b="1" u="none" dirty="0"/>
              <a:t> year.</a:t>
            </a:r>
            <a:endParaRPr lang="cs-CZ" b="1" u="none" dirty="0"/>
          </a:p>
          <a:p>
            <a:pPr algn="just" eaLnBrk="1" hangingPunct="1"/>
            <a:endParaRPr lang="cs-CZ" altLang="cs-CZ" b="1" u="none" dirty="0"/>
          </a:p>
          <a:p>
            <a:pPr eaLnBrk="1" hangingPunct="1"/>
            <a:r>
              <a:rPr lang="cs-CZ" altLang="cs-CZ" b="1" u="none" dirty="0">
                <a:solidFill>
                  <a:srgbClr val="92D050"/>
                </a:solidFill>
              </a:rPr>
              <a:t>www.utb.cz/flkr 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Study 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Study department </a:t>
            </a:r>
            <a:r>
              <a:rPr lang="en-US" altLang="cs-CZ" u="none" dirty="0">
                <a:cs typeface="Arial" panose="020B0604020202020204" pitchFamily="34" charset="0"/>
              </a:rPr>
              <a:t>&gt;</a:t>
            </a:r>
            <a:r>
              <a:rPr lang="cs-CZ" altLang="cs-CZ" u="none" dirty="0">
                <a:cs typeface="Arial" panose="020B0604020202020204" pitchFamily="34" charset="0"/>
              </a:rPr>
              <a:t> </a:t>
            </a:r>
            <a:r>
              <a:rPr lang="cs-CZ" altLang="cs-CZ" u="none" dirty="0" err="1">
                <a:cs typeface="Arial" panose="020B0604020202020204" pitchFamily="34" charset="0"/>
              </a:rPr>
              <a:t>Forms</a:t>
            </a:r>
            <a:r>
              <a:rPr lang="cs-CZ" altLang="cs-CZ" u="none" dirty="0">
                <a:cs typeface="Arial" panose="020B0604020202020204" pitchFamily="34" charset="0"/>
              </a:rPr>
              <a:t> and </a:t>
            </a:r>
            <a:r>
              <a:rPr lang="cs-CZ" altLang="cs-CZ" u="none" dirty="0" err="1">
                <a:cs typeface="Arial" panose="020B0604020202020204" pitchFamily="34" charset="0"/>
              </a:rPr>
              <a:t>templates</a:t>
            </a:r>
            <a:endParaRPr lang="cs-CZ" altLang="cs-CZ" u="none" dirty="0">
              <a:cs typeface="Arial" panose="020B0604020202020204" pitchFamily="34" charset="0"/>
            </a:endParaRPr>
          </a:p>
          <a:p>
            <a:pPr eaLnBrk="1" hangingPunct="1"/>
            <a:endParaRPr lang="cs-CZ" altLang="cs-CZ" u="none" dirty="0"/>
          </a:p>
          <a:p>
            <a:pPr eaLnBrk="1" hangingPunct="1"/>
            <a:endParaRPr lang="cs-CZ" altLang="cs-CZ" u="none" dirty="0">
              <a:solidFill>
                <a:schemeClr val="folHlink"/>
              </a:solidFill>
            </a:endParaRPr>
          </a:p>
          <a:p>
            <a:pPr eaLnBrk="1" hangingPunct="1"/>
            <a:endParaRPr lang="cs-CZ" altLang="cs-CZ" u="none" dirty="0">
              <a:solidFill>
                <a:schemeClr val="folHlink"/>
              </a:solidFill>
            </a:endParaRPr>
          </a:p>
        </p:txBody>
      </p:sp>
      <p:sp>
        <p:nvSpPr>
          <p:cNvPr id="24581" name="Text Box 6">
            <a:extLst>
              <a:ext uri="{FF2B5EF4-FFF2-40B4-BE49-F238E27FC236}">
                <a16:creationId xmlns:a16="http://schemas.microsoft.com/office/drawing/2014/main" id="{25B81AA7-8C4D-4F90-BD9D-922476999D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24583" name="Zástupný symbol pro zápatí 1">
            <a:extLst>
              <a:ext uri="{FF2B5EF4-FFF2-40B4-BE49-F238E27FC236}">
                <a16:creationId xmlns:a16="http://schemas.microsoft.com/office/drawing/2014/main" id="{7C15B040-C23C-47DE-8528-D415E140E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31750"/>
            <a:ext cx="313184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AEC51B4D-73F2-45A0-AF67-4E374F9EAE4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0"/>
            <a:ext cx="3275856" cy="57508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>
            <a:extLst>
              <a:ext uri="{FF2B5EF4-FFF2-40B4-BE49-F238E27FC236}">
                <a16:creationId xmlns:a16="http://schemas.microsoft.com/office/drawing/2014/main" id="{C6ECCE7E-8981-4C34-84A8-5E9CB6147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cs-CZ" altLang="cs-CZ" sz="2800" b="1" u="none" dirty="0"/>
              <a:t> </a:t>
            </a:r>
            <a:r>
              <a:rPr lang="en-GB" b="1" u="none" dirty="0"/>
              <a:t>Scholarships</a:t>
            </a:r>
            <a:endParaRPr lang="cs-CZ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2000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2000" u="none" dirty="0"/>
          </a:p>
        </p:txBody>
      </p:sp>
      <p:sp>
        <p:nvSpPr>
          <p:cNvPr id="25603" name="Text Box 4">
            <a:extLst>
              <a:ext uri="{FF2B5EF4-FFF2-40B4-BE49-F238E27FC236}">
                <a16:creationId xmlns:a16="http://schemas.microsoft.com/office/drawing/2014/main" id="{C576E0E7-E491-4CEA-A5F8-E84EA6A4CC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5605" name="Text Box 5">
            <a:extLst>
              <a:ext uri="{FF2B5EF4-FFF2-40B4-BE49-F238E27FC236}">
                <a16:creationId xmlns:a16="http://schemas.microsoft.com/office/drawing/2014/main" id="{7D549E19-EC57-460E-BDEB-021938AE0B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5005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2563" indent="-1825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Char char="-"/>
            </a:pPr>
            <a:r>
              <a:rPr lang="en-GB" sz="1800" b="1" u="none" dirty="0"/>
              <a:t>Accommodation scholarship </a:t>
            </a:r>
            <a:r>
              <a:rPr lang="en-GB" sz="1800" u="none" dirty="0"/>
              <a:t>- electronic application in IS/STAG – </a:t>
            </a:r>
            <a:endParaRPr lang="cs-CZ" sz="1800" u="none" dirty="0"/>
          </a:p>
          <a:p>
            <a:pPr marL="0" indent="0">
              <a:buNone/>
            </a:pPr>
            <a:r>
              <a:rPr lang="cs-CZ" sz="1800" u="none" dirty="0"/>
              <a:t>   </a:t>
            </a:r>
            <a:r>
              <a:rPr lang="en-GB" sz="1800" u="none" dirty="0"/>
              <a:t>(at the beginning of the semester, specified in the directive).</a:t>
            </a:r>
            <a:endParaRPr lang="cs-CZ" sz="1800" u="none" dirty="0"/>
          </a:p>
          <a:p>
            <a:pPr marL="0" indent="0">
              <a:buNone/>
            </a:pPr>
            <a:r>
              <a:rPr lang="en-GB" sz="1800" u="none" dirty="0"/>
              <a:t>- </a:t>
            </a:r>
            <a:r>
              <a:rPr lang="en-GB" sz="1800" b="1" u="none" dirty="0"/>
              <a:t>Social grant </a:t>
            </a:r>
            <a:r>
              <a:rPr lang="en-GB" sz="1800" u="none" dirty="0"/>
              <a:t>– written application and confirmation issued by the state </a:t>
            </a:r>
            <a:r>
              <a:rPr lang="cs-CZ" sz="1800" u="none" dirty="0"/>
              <a:t>   </a:t>
            </a:r>
            <a:r>
              <a:rPr lang="en-GB" sz="1800" u="none" dirty="0"/>
              <a:t>social support authority (the decisive income in the family determined for </a:t>
            </a:r>
            <a:r>
              <a:rPr lang="cs-CZ" sz="1800" u="none" dirty="0"/>
              <a:t> </a:t>
            </a:r>
            <a:r>
              <a:rPr lang="en-GB" sz="1800" u="none" dirty="0"/>
              <a:t>the purposes of the child allowance does not exceed the product of the amount of the family subsistence minimum and a coefficient of 1.5).</a:t>
            </a:r>
            <a:endParaRPr lang="cs-CZ" sz="1800" u="none" dirty="0"/>
          </a:p>
          <a:p>
            <a:pPr marL="0" indent="0">
              <a:buNone/>
            </a:pPr>
            <a:r>
              <a:rPr lang="en-GB" sz="1800" u="none" dirty="0"/>
              <a:t>- </a:t>
            </a:r>
            <a:r>
              <a:rPr lang="en-GB" sz="1800" b="1" u="none" dirty="0"/>
              <a:t>Merit scholarship </a:t>
            </a:r>
            <a:r>
              <a:rPr lang="en-GB" sz="1800" u="none" dirty="0"/>
              <a:t>– written application after enrolment in the next year </a:t>
            </a:r>
            <a:r>
              <a:rPr lang="cs-CZ" sz="1800" u="none" dirty="0"/>
              <a:t>  </a:t>
            </a:r>
            <a:r>
              <a:rPr lang="en-GB" sz="1800" u="none" dirty="0"/>
              <a:t>of study (</a:t>
            </a:r>
            <a:r>
              <a:rPr lang="en-GB" sz="1800" u="none" dirty="0">
                <a:solidFill>
                  <a:srgbClr val="FF0000"/>
                </a:solidFill>
              </a:rPr>
              <a:t>even for the combined form of study</a:t>
            </a:r>
            <a:r>
              <a:rPr lang="en-GB" sz="1800" u="none" dirty="0"/>
              <a:t>).</a:t>
            </a:r>
            <a:endParaRPr lang="cs-CZ" sz="1800" u="none" dirty="0"/>
          </a:p>
          <a:p>
            <a:pPr eaLnBrk="1" hangingPunct="1">
              <a:spcBef>
                <a:spcPct val="25000"/>
              </a:spcBef>
              <a:buFontTx/>
              <a:buChar char="-"/>
              <a:defRPr/>
            </a:pPr>
            <a:r>
              <a:rPr lang="en-GB" sz="1800" b="1" u="none" dirty="0"/>
              <a:t>Extraordinary scholarship </a:t>
            </a:r>
            <a:r>
              <a:rPr lang="en-GB" sz="1800" u="none" dirty="0"/>
              <a:t>- written application</a:t>
            </a:r>
            <a:endParaRPr lang="cs-CZ" sz="1800" u="none" dirty="0"/>
          </a:p>
          <a:p>
            <a:pPr marL="0" indent="0">
              <a:spcBef>
                <a:spcPts val="0"/>
              </a:spcBef>
              <a:buNone/>
            </a:pPr>
            <a:r>
              <a:rPr lang="cs-CZ" sz="1800" b="1" u="none" dirty="0"/>
              <a:t>  </a:t>
            </a:r>
            <a:r>
              <a:rPr lang="en-GB" sz="1800" b="1" u="none" dirty="0"/>
              <a:t>It is necessary to enter the number of a bank account maintained </a:t>
            </a:r>
            <a:endParaRPr lang="cs-CZ" sz="1800" b="1" u="none" dirty="0"/>
          </a:p>
          <a:p>
            <a:pPr marL="0" indent="0">
              <a:spcBef>
                <a:spcPts val="0"/>
              </a:spcBef>
              <a:buNone/>
            </a:pPr>
            <a:r>
              <a:rPr lang="cs-CZ" sz="1800" b="1" u="none" dirty="0"/>
              <a:t>  </a:t>
            </a:r>
            <a:r>
              <a:rPr lang="en-GB" sz="1800" b="1" u="none" dirty="0"/>
              <a:t>in Czech currency at a banking institution based in the territory</a:t>
            </a:r>
            <a:endParaRPr lang="cs-CZ" sz="1800" b="1" u="none" dirty="0"/>
          </a:p>
          <a:p>
            <a:pPr marL="0" indent="0">
              <a:spcBef>
                <a:spcPts val="0"/>
              </a:spcBef>
              <a:buNone/>
            </a:pPr>
            <a:r>
              <a:rPr lang="cs-CZ" sz="1800" b="1" u="none" dirty="0"/>
              <a:t> </a:t>
            </a:r>
            <a:r>
              <a:rPr lang="en-GB" sz="1800" b="1" u="none" dirty="0"/>
              <a:t> of the Czech Republic!</a:t>
            </a:r>
            <a:endParaRPr lang="cs-CZ" sz="1800" b="1" u="none" dirty="0"/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1800" b="1" u="none" dirty="0">
                <a:solidFill>
                  <a:srgbClr val="92D050"/>
                </a:solidFill>
              </a:rPr>
              <a:t>   https://flkr.utb.cz/studium/moznosti-studia/stipendia/ www.utb.cz/flkr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</a:t>
            </a:r>
            <a:r>
              <a:rPr lang="en-GB" sz="1600" u="none" dirty="0"/>
              <a:t>About the faculty &gt; Official board &gt; Internal regulations and standards &gt; &gt; Directive of the dean of the FL</a:t>
            </a:r>
            <a:r>
              <a:rPr lang="cs-CZ" sz="1600" u="none" dirty="0"/>
              <a:t>CM</a:t>
            </a:r>
            <a:r>
              <a:rPr lang="en-GB" sz="1600" u="none" dirty="0"/>
              <a:t> supplementing the Scholarship Regulations of the TUB in </a:t>
            </a:r>
            <a:r>
              <a:rPr lang="en-GB" sz="1600" u="none" dirty="0" err="1"/>
              <a:t>Zlín</a:t>
            </a:r>
            <a:r>
              <a:rPr lang="cs-CZ" altLang="cs-CZ" sz="1600" u="none" dirty="0"/>
              <a:t> </a:t>
            </a:r>
            <a:r>
              <a:rPr lang="cs-CZ" altLang="cs-CZ" sz="1800" u="none" dirty="0">
                <a:solidFill>
                  <a:srgbClr val="92D050"/>
                </a:solidFill>
              </a:rPr>
              <a:t>SD/06/2020 </a:t>
            </a:r>
            <a:endParaRPr lang="cs-CZ" altLang="cs-CZ" sz="1800" u="none" dirty="0">
              <a:solidFill>
                <a:srgbClr val="FF0000"/>
              </a:solidFill>
            </a:endParaRP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3547FF9E-F677-4352-BD31-A5DDD8C044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25607" name="Zástupný symbol pro zápatí 1">
            <a:extLst>
              <a:ext uri="{FF2B5EF4-FFF2-40B4-BE49-F238E27FC236}">
                <a16:creationId xmlns:a16="http://schemas.microsoft.com/office/drawing/2014/main" id="{9BE50CE0-D71D-4988-A0A1-EDF6A5B50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" y="31750"/>
            <a:ext cx="3028082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D5013050-E8B8-40A9-ABC0-408D0059F7C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"/>
            <a:ext cx="3347864" cy="56514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3">
            <a:extLst>
              <a:ext uri="{FF2B5EF4-FFF2-40B4-BE49-F238E27FC236}">
                <a16:creationId xmlns:a16="http://schemas.microsoft.com/office/drawing/2014/main" id="{2A3ACD4C-9182-4B70-8717-3B195236A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1646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cs-CZ" altLang="cs-CZ" sz="2800" b="1" u="none" dirty="0"/>
              <a:t> </a:t>
            </a:r>
            <a:r>
              <a:rPr lang="en-GB" b="1" u="none" dirty="0"/>
              <a:t>Tuition fees</a:t>
            </a:r>
            <a:endParaRPr lang="cs-CZ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2800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26627" name="Text Box 4">
            <a:extLst>
              <a:ext uri="{FF2B5EF4-FFF2-40B4-BE49-F238E27FC236}">
                <a16:creationId xmlns:a16="http://schemas.microsoft.com/office/drawing/2014/main" id="{F8D5AB72-9C91-4573-89CC-D6C7271C37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6628" name="Text Box 5">
            <a:extLst>
              <a:ext uri="{FF2B5EF4-FFF2-40B4-BE49-F238E27FC236}">
                <a16:creationId xmlns:a16="http://schemas.microsoft.com/office/drawing/2014/main" id="{91B5DCF9-E2C3-4530-B26A-45826471C2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385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b="1" u="none" dirty="0"/>
          </a:p>
          <a:p>
            <a:pPr>
              <a:buNone/>
            </a:pPr>
            <a:r>
              <a:rPr lang="en-GB" sz="2000" b="1" u="none" dirty="0"/>
              <a:t>Fee for longer studies </a:t>
            </a:r>
            <a:r>
              <a:rPr lang="en-GB" sz="2000" u="none" dirty="0"/>
              <a:t>– is required to be paid by a student studying in B.C. or </a:t>
            </a:r>
            <a:r>
              <a:rPr lang="en-GB" sz="2000" u="none" dirty="0" err="1"/>
              <a:t>NMgr</a:t>
            </a:r>
            <a:r>
              <a:rPr lang="en-GB" sz="2000" u="none" dirty="0"/>
              <a:t>. shame. program longer than the standard period of study increased by one year.</a:t>
            </a:r>
            <a:endParaRPr lang="cs-CZ" sz="2000" u="none" dirty="0"/>
          </a:p>
          <a:p>
            <a:pPr eaLnBrk="1" hangingPunct="1">
              <a:spcBef>
                <a:spcPct val="25000"/>
              </a:spcBef>
              <a:buFontTx/>
              <a:buNone/>
            </a:pPr>
            <a:endParaRPr lang="cs-CZ" altLang="cs-CZ" sz="2000" b="1" u="none" dirty="0"/>
          </a:p>
          <a:p>
            <a:pPr>
              <a:buNone/>
            </a:pPr>
            <a:r>
              <a:rPr lang="en-GB" sz="1800" u="none" dirty="0"/>
              <a:t>Study fees are regulated by § 58 of Act No. 111/1998 Coll., on universities and on the amendment and addition of other laws (the Act on Higher Education).</a:t>
            </a:r>
            <a:endParaRPr 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FF9933"/>
                </a:solidFill>
              </a:rPr>
              <a:t>www.utb.cz </a:t>
            </a:r>
            <a:r>
              <a:rPr lang="en-US" altLang="cs-CZ" sz="2000" u="none" dirty="0"/>
              <a:t>&gt;</a:t>
            </a:r>
            <a:r>
              <a:rPr lang="cs-CZ" altLang="cs-CZ" sz="2000" u="none" dirty="0"/>
              <a:t> </a:t>
            </a:r>
            <a:r>
              <a:rPr lang="en-GB" sz="1800" u="none" dirty="0"/>
              <a:t>University &gt; Official board &gt; Internal regulations and standards &gt; Rector's Directive </a:t>
            </a:r>
            <a:r>
              <a:rPr lang="cs-CZ" altLang="cs-CZ" sz="2000" u="none" dirty="0">
                <a:solidFill>
                  <a:srgbClr val="FF9933"/>
                </a:solidFill>
              </a:rPr>
              <a:t>SR/</a:t>
            </a:r>
            <a:r>
              <a:rPr lang="en-US" altLang="cs-CZ" sz="2000" u="none" dirty="0">
                <a:solidFill>
                  <a:srgbClr val="FF9933"/>
                </a:solidFill>
              </a:rPr>
              <a:t>0</a:t>
            </a:r>
            <a:r>
              <a:rPr lang="cs-CZ" altLang="cs-CZ" sz="2000" u="none" dirty="0">
                <a:solidFill>
                  <a:srgbClr val="FF9933"/>
                </a:solidFill>
              </a:rPr>
              <a:t>5/2024 </a:t>
            </a:r>
            <a:r>
              <a:rPr lang="cs-CZ" altLang="cs-CZ" sz="2000" u="none" dirty="0"/>
              <a:t>			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u="none" dirty="0"/>
              <a:t>	</a:t>
            </a:r>
          </a:p>
        </p:txBody>
      </p:sp>
      <p:sp>
        <p:nvSpPr>
          <p:cNvPr id="26629" name="Text Box 6">
            <a:extLst>
              <a:ext uri="{FF2B5EF4-FFF2-40B4-BE49-F238E27FC236}">
                <a16:creationId xmlns:a16="http://schemas.microsoft.com/office/drawing/2014/main" id="{E84EEEC6-82F9-418C-BA03-65927DE6AC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26631" name="Zástupný symbol pro zápatí 1">
            <a:extLst>
              <a:ext uri="{FF2B5EF4-FFF2-40B4-BE49-F238E27FC236}">
                <a16:creationId xmlns:a16="http://schemas.microsoft.com/office/drawing/2014/main" id="{53F2BA01-BDE0-43D4-8FFE-9F49F7D26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987824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5B45E12F-293B-42F1-9701-AC67304BC05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-11113"/>
            <a:ext cx="3203848" cy="70380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3">
            <a:extLst>
              <a:ext uri="{FF2B5EF4-FFF2-40B4-BE49-F238E27FC236}">
                <a16:creationId xmlns:a16="http://schemas.microsoft.com/office/drawing/2014/main" id="{DD167670-0D0F-494B-ADB4-BFABA8DF8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1000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cs-CZ" altLang="cs-CZ" sz="2800" b="1" u="none" dirty="0"/>
              <a:t> </a:t>
            </a:r>
            <a:r>
              <a:rPr lang="en-GB" b="1" u="none" dirty="0"/>
              <a:t>Dormitories, canteen</a:t>
            </a:r>
            <a:endParaRPr lang="cs-CZ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27651" name="Text Box 4">
            <a:extLst>
              <a:ext uri="{FF2B5EF4-FFF2-40B4-BE49-F238E27FC236}">
                <a16:creationId xmlns:a16="http://schemas.microsoft.com/office/drawing/2014/main" id="{C335AE33-0E03-4336-BEA0-B9FB7AD47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7652" name="Text Box 5">
            <a:extLst>
              <a:ext uri="{FF2B5EF4-FFF2-40B4-BE49-F238E27FC236}">
                <a16:creationId xmlns:a16="http://schemas.microsoft.com/office/drawing/2014/main" id="{313D101C-40E9-45B5-BF34-FCB4D97C1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8351837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sz="2000" u="none" dirty="0"/>
              <a:t>EDUHA, s.r.o.</a:t>
            </a:r>
          </a:p>
          <a:p>
            <a:pPr eaLnBrk="1" hangingPunct="1"/>
            <a:r>
              <a:rPr lang="cs-CZ" altLang="cs-CZ" sz="2000" u="none" dirty="0"/>
              <a:t>Student no. 1535</a:t>
            </a:r>
          </a:p>
          <a:p>
            <a:pPr eaLnBrk="1" hangingPunct="1"/>
            <a:r>
              <a:rPr lang="cs-CZ" altLang="cs-CZ" sz="2000" u="none" dirty="0"/>
              <a:t>686 01 Uherské Hradiště</a:t>
            </a:r>
          </a:p>
          <a:p>
            <a:pPr eaLnBrk="1" hangingPunct="1"/>
            <a:r>
              <a:rPr lang="cs-CZ" altLang="cs-CZ" sz="2000" u="none" dirty="0">
                <a:solidFill>
                  <a:srgbClr val="92D050"/>
                </a:solidFill>
              </a:rPr>
              <a:t>www.eduha.cz</a:t>
            </a:r>
          </a:p>
          <a:p>
            <a:pPr eaLnBrk="1" hangingPunct="1"/>
            <a:r>
              <a:rPr lang="cs-CZ" altLang="cs-CZ" sz="2000" u="none" dirty="0"/>
              <a:t>E-mail: </a:t>
            </a:r>
            <a:r>
              <a:rPr lang="cs-CZ" altLang="cs-CZ" sz="2000" u="none" dirty="0">
                <a:solidFill>
                  <a:srgbClr val="92D050"/>
                </a:solidFill>
              </a:rPr>
              <a:t>ubytovani@eduha.cz</a:t>
            </a:r>
            <a:endParaRPr lang="cs-CZ" altLang="cs-CZ" sz="2000" i="1" u="none" dirty="0">
              <a:solidFill>
                <a:srgbClr val="92D050"/>
              </a:solidFill>
            </a:endParaRPr>
          </a:p>
          <a:p>
            <a:pPr eaLnBrk="1" hangingPunct="1"/>
            <a:endParaRPr lang="cs-CZ" altLang="cs-CZ" sz="2000" u="none" dirty="0"/>
          </a:p>
          <a:p>
            <a:r>
              <a:rPr lang="en-GB" b="1" u="none" dirty="0">
                <a:solidFill>
                  <a:srgbClr val="FF0000"/>
                </a:solidFill>
              </a:rPr>
              <a:t>Matters regarding accommodation in the dormitories are not handled by the study department. </a:t>
            </a:r>
            <a:endParaRPr lang="cs-CZ" b="1" u="none" dirty="0">
              <a:solidFill>
                <a:srgbClr val="FF0000"/>
              </a:solidFill>
            </a:endParaRPr>
          </a:p>
          <a:p>
            <a:r>
              <a:rPr lang="en-GB" u="none" dirty="0"/>
              <a:t>Contact EDUHA directly with your requirements.</a:t>
            </a:r>
            <a:endParaRPr lang="cs-CZ" u="none" dirty="0"/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en-GB" u="none" dirty="0"/>
              <a:t>Students have the option of eating in the Dining Centre - company Václav </a:t>
            </a:r>
            <a:r>
              <a:rPr lang="en-GB" u="none" dirty="0" err="1"/>
              <a:t>Hrabec</a:t>
            </a:r>
            <a:r>
              <a:rPr lang="en-GB" u="none" dirty="0"/>
              <a:t> </a:t>
            </a:r>
            <a:endParaRPr lang="cs-CZ" u="none" dirty="0"/>
          </a:p>
          <a:p>
            <a:pPr eaLnBrk="1" hangingPunct="1"/>
            <a:r>
              <a:rPr lang="cs-CZ" altLang="cs-CZ" sz="2000" u="none" dirty="0">
                <a:hlinkClick r:id="rId2"/>
              </a:rPr>
              <a:t>https://flkr.utb.cz/studium/ubytovani-a-stravovani/</a:t>
            </a:r>
            <a:endParaRPr lang="cs-CZ" altLang="cs-CZ" sz="2000" u="none" dirty="0"/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en-GB" u="none" dirty="0"/>
              <a:t>All information (payment, depositing money, opening hours...) can be found at</a:t>
            </a:r>
            <a:r>
              <a:rPr lang="cs-CZ" u="none" dirty="0"/>
              <a:t>:</a:t>
            </a:r>
            <a:r>
              <a:rPr lang="en-GB" u="none" dirty="0"/>
              <a:t> </a:t>
            </a:r>
            <a:r>
              <a:rPr lang="cs-CZ" altLang="cs-CZ" sz="2000" u="none" dirty="0">
                <a:solidFill>
                  <a:srgbClr val="92D050"/>
                </a:solidFill>
              </a:rPr>
              <a:t>www.eduha.cz/student/menza/</a:t>
            </a:r>
          </a:p>
        </p:txBody>
      </p:sp>
      <p:sp>
        <p:nvSpPr>
          <p:cNvPr id="27653" name="Text Box 6">
            <a:extLst>
              <a:ext uri="{FF2B5EF4-FFF2-40B4-BE49-F238E27FC236}">
                <a16:creationId xmlns:a16="http://schemas.microsoft.com/office/drawing/2014/main" id="{CB8CC2A9-A773-4A70-9317-37BE42C6B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27655" name="Zástupný symbol pro zápatí 1">
            <a:extLst>
              <a:ext uri="{FF2B5EF4-FFF2-40B4-BE49-F238E27FC236}">
                <a16:creationId xmlns:a16="http://schemas.microsoft.com/office/drawing/2014/main" id="{7352D5A3-0F9A-42D8-AF09-A3A547FBB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38" y="33338"/>
            <a:ext cx="2979886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AE4EF20E-7B28-414B-AA81-C75DAFB8FAE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0"/>
            <a:ext cx="3483942" cy="55800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3">
            <a:extLst>
              <a:ext uri="{FF2B5EF4-FFF2-40B4-BE49-F238E27FC236}">
                <a16:creationId xmlns:a16="http://schemas.microsoft.com/office/drawing/2014/main" id="{00B57364-7F1D-4FD6-AB1D-4E4E05EB79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1000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cs-CZ" altLang="cs-CZ" sz="2800" b="1" u="none" dirty="0"/>
              <a:t> </a:t>
            </a:r>
            <a:r>
              <a:rPr lang="en-GB" b="1" u="none" dirty="0"/>
              <a:t>Library - TBU in </a:t>
            </a:r>
            <a:r>
              <a:rPr lang="en-GB" b="1" u="none" dirty="0" err="1"/>
              <a:t>Zlín</a:t>
            </a:r>
            <a:endParaRPr lang="cs-CZ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28675" name="Text Box 4">
            <a:extLst>
              <a:ext uri="{FF2B5EF4-FFF2-40B4-BE49-F238E27FC236}">
                <a16:creationId xmlns:a16="http://schemas.microsoft.com/office/drawing/2014/main" id="{0809F48C-79C5-4CCC-BE77-97C95AE64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8676" name="Text Box 5">
            <a:extLst>
              <a:ext uri="{FF2B5EF4-FFF2-40B4-BE49-F238E27FC236}">
                <a16:creationId xmlns:a16="http://schemas.microsoft.com/office/drawing/2014/main" id="{C256BF68-A876-4BAB-93E0-5DC783C5B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6088" y="1500188"/>
            <a:ext cx="7704137" cy="43704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u="none" dirty="0"/>
              <a:t>The Central Library of the Technical University in </a:t>
            </a:r>
            <a:r>
              <a:rPr lang="en-GB" u="none" dirty="0" err="1"/>
              <a:t>Zlín</a:t>
            </a:r>
            <a:r>
              <a:rPr lang="en-GB" u="none" dirty="0"/>
              <a:t> is a publicly accessible library. Its holdings include books, specialist magazines, daily press, CDs, audio cassettes, video cassettes, BT, DT and dissertations, electronic information resources (databases, electronic magazines, electronic books...).</a:t>
            </a:r>
            <a:endParaRPr lang="cs-CZ" u="none" dirty="0"/>
          </a:p>
          <a:p>
            <a:pPr eaLnBrk="1" hangingPunct="1"/>
            <a:endParaRPr lang="cs-CZ" altLang="cs-CZ" sz="2000" u="none" dirty="0"/>
          </a:p>
          <a:p>
            <a:r>
              <a:rPr lang="en-GB" u="none" dirty="0"/>
              <a:t>Tomas Bata University in </a:t>
            </a:r>
            <a:r>
              <a:rPr lang="en-GB" u="none" dirty="0" err="1"/>
              <a:t>Zlín</a:t>
            </a:r>
            <a:endParaRPr lang="cs-CZ" u="none" dirty="0"/>
          </a:p>
          <a:p>
            <a:r>
              <a:rPr lang="en-GB" u="none" dirty="0"/>
              <a:t>Central Library</a:t>
            </a:r>
            <a:endParaRPr lang="cs-CZ" u="none" dirty="0"/>
          </a:p>
          <a:p>
            <a:r>
              <a:rPr lang="en-GB" u="none" dirty="0"/>
              <a:t>U.S. TG Masaryk 5555</a:t>
            </a:r>
            <a:endParaRPr lang="cs-CZ" u="none" dirty="0"/>
          </a:p>
          <a:p>
            <a:r>
              <a:rPr lang="en-GB" u="none" dirty="0"/>
              <a:t>760 01 </a:t>
            </a:r>
            <a:r>
              <a:rPr lang="en-GB" u="none" dirty="0" err="1"/>
              <a:t>Zlín</a:t>
            </a:r>
            <a:endParaRPr lang="cs-CZ" u="none" dirty="0"/>
          </a:p>
          <a:p>
            <a:pPr eaLnBrk="1" hangingPunct="1"/>
            <a:endParaRPr lang="cs-CZ" altLang="cs-CZ" sz="2000" u="none" dirty="0"/>
          </a:p>
          <a:p>
            <a:r>
              <a:rPr lang="en-GB" u="none" dirty="0">
                <a:solidFill>
                  <a:srgbClr val="0070C0"/>
                </a:solidFill>
              </a:rPr>
              <a:t>The branch is in building UH1 - 4th floor </a:t>
            </a:r>
            <a:r>
              <a:rPr lang="en-GB" u="none" dirty="0"/>
              <a:t>(possibility of sending books from the library in </a:t>
            </a:r>
            <a:r>
              <a:rPr lang="en-GB" u="none" dirty="0" err="1"/>
              <a:t>Zlín</a:t>
            </a:r>
            <a:r>
              <a:rPr lang="en-GB" u="none" dirty="0"/>
              <a:t>).</a:t>
            </a:r>
            <a:endParaRPr lang="cs-CZ" u="none" dirty="0"/>
          </a:p>
          <a:p>
            <a:pPr eaLnBrk="1" hangingPunct="1"/>
            <a:endParaRPr lang="cs-CZ" altLang="cs-CZ" sz="2000" u="none" dirty="0">
              <a:solidFill>
                <a:srgbClr val="0070C0"/>
              </a:solidFill>
            </a:endParaRPr>
          </a:p>
          <a:p>
            <a:pPr eaLnBrk="1" hangingPunct="1"/>
            <a:r>
              <a:rPr lang="en-GB" u="none" dirty="0"/>
              <a:t>Information about the library can be found at </a:t>
            </a:r>
            <a:r>
              <a:rPr lang="cs-CZ" u="none" dirty="0"/>
              <a:t>  </a:t>
            </a:r>
            <a:r>
              <a:rPr lang="cs-CZ" altLang="cs-CZ" sz="2000" u="none" dirty="0">
                <a:solidFill>
                  <a:srgbClr val="FF9933"/>
                </a:solidFill>
              </a:rPr>
              <a:t>https://knihovna.utb.cz/</a:t>
            </a:r>
            <a:r>
              <a:rPr lang="cs-CZ" altLang="cs-CZ" sz="2000" u="none" dirty="0"/>
              <a:t> </a:t>
            </a:r>
          </a:p>
        </p:txBody>
      </p:sp>
      <p:sp>
        <p:nvSpPr>
          <p:cNvPr id="28677" name="Text Box 6">
            <a:extLst>
              <a:ext uri="{FF2B5EF4-FFF2-40B4-BE49-F238E27FC236}">
                <a16:creationId xmlns:a16="http://schemas.microsoft.com/office/drawing/2014/main" id="{1F2BD214-4DCE-4E41-A2F3-2DEBD4014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28679" name="Zástupný symbol pro zápatí 1">
            <a:extLst>
              <a:ext uri="{FF2B5EF4-FFF2-40B4-BE49-F238E27FC236}">
                <a16:creationId xmlns:a16="http://schemas.microsoft.com/office/drawing/2014/main" id="{C068E7E7-1016-4CA2-889C-EA4EEA4F9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450" y="31750"/>
            <a:ext cx="3159398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7AD34767-E4C2-463F-B0B2-9DAB37DFBCF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3" y="31749"/>
            <a:ext cx="3203847" cy="53339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>
            <a:extLst>
              <a:ext uri="{FF2B5EF4-FFF2-40B4-BE49-F238E27FC236}">
                <a16:creationId xmlns:a16="http://schemas.microsoft.com/office/drawing/2014/main" id="{3EB3E91A-4060-4B54-9A03-13423D6FE2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  Student ID</a:t>
            </a:r>
            <a:endParaRPr lang="cs-CZ" altLang="cs-CZ" sz="1800" u="none" dirty="0"/>
          </a:p>
        </p:txBody>
      </p:sp>
      <p:sp>
        <p:nvSpPr>
          <p:cNvPr id="29699" name="Text Box 4">
            <a:extLst>
              <a:ext uri="{FF2B5EF4-FFF2-40B4-BE49-F238E27FC236}">
                <a16:creationId xmlns:a16="http://schemas.microsoft.com/office/drawing/2014/main" id="{419CD3B8-E404-456E-9409-E55D9F5543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9700" name="Text Box 5">
            <a:extLst>
              <a:ext uri="{FF2B5EF4-FFF2-40B4-BE49-F238E27FC236}">
                <a16:creationId xmlns:a16="http://schemas.microsoft.com/office/drawing/2014/main" id="{BF28F137-7ED8-46BA-A3B9-35238EFFC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40010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494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717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89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861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433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05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2000" u="none" dirty="0"/>
              <a:t>TBU in </a:t>
            </a:r>
            <a:r>
              <a:rPr lang="en-GB" sz="2000" u="none" dirty="0" err="1"/>
              <a:t>Zlín</a:t>
            </a:r>
            <a:r>
              <a:rPr lang="en-GB" sz="2000" u="none" dirty="0"/>
              <a:t> issues a standard student card (orange chip card)</a:t>
            </a:r>
            <a:endParaRPr lang="cs-CZ" sz="2000" u="none" dirty="0"/>
          </a:p>
          <a:p>
            <a:pPr eaLnBrk="1" hangingPunct="1"/>
            <a:endParaRPr lang="cs-CZ" altLang="cs-CZ" u="none" dirty="0"/>
          </a:p>
          <a:p>
            <a:r>
              <a:rPr lang="en-GB" b="1" i="1" u="none" dirty="0"/>
              <a:t>The card is used for:</a:t>
            </a:r>
            <a:endParaRPr lang="cs-CZ" b="1" i="1" u="none" dirty="0"/>
          </a:p>
          <a:p>
            <a:r>
              <a:rPr lang="en-GB" b="1" u="none" dirty="0">
                <a:solidFill>
                  <a:srgbClr val="FF0000"/>
                </a:solidFill>
              </a:rPr>
              <a:t>- proof of identity at the exam</a:t>
            </a:r>
            <a:r>
              <a:rPr lang="cs-CZ" b="1" u="none" dirty="0">
                <a:solidFill>
                  <a:srgbClr val="FF0000"/>
                </a:solidFill>
              </a:rPr>
              <a:t>,</a:t>
            </a:r>
          </a:p>
          <a:p>
            <a:r>
              <a:rPr lang="en-GB" u="none" dirty="0"/>
              <a:t>- entry to university buildings, selected spaces and classrooms,</a:t>
            </a:r>
            <a:endParaRPr lang="cs-CZ" u="none" dirty="0"/>
          </a:p>
          <a:p>
            <a:r>
              <a:rPr lang="en-GB" u="none" dirty="0"/>
              <a:t>- entry and borrowing process in the library,</a:t>
            </a:r>
            <a:endParaRPr lang="cs-CZ" u="none" dirty="0"/>
          </a:p>
          <a:p>
            <a:r>
              <a:rPr lang="en-GB" u="none" dirty="0"/>
              <a:t>- meals in Dormitory facilities and canteens,</a:t>
            </a:r>
            <a:endParaRPr lang="cs-CZ" u="none" dirty="0"/>
          </a:p>
          <a:p>
            <a:r>
              <a:rPr lang="en-GB" u="none" dirty="0"/>
              <a:t>- payment for reprographic services (copying, printing),</a:t>
            </a:r>
            <a:endParaRPr lang="cs-CZ" u="none" dirty="0"/>
          </a:p>
          <a:p>
            <a:r>
              <a:rPr lang="en-GB" u="none" dirty="0"/>
              <a:t>- purchase of scripts and souvenirs in the shop.</a:t>
            </a:r>
            <a:endParaRPr lang="cs-CZ" u="none" dirty="0"/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cs-CZ" altLang="cs-CZ" u="none" dirty="0">
                <a:solidFill>
                  <a:srgbClr val="FF9933"/>
                </a:solidFill>
              </a:rPr>
              <a:t>http://www.utb.cz/cvt </a:t>
            </a:r>
            <a:r>
              <a:rPr lang="en-US" altLang="cs-CZ" u="none" dirty="0"/>
              <a:t>&gt;</a:t>
            </a:r>
            <a:r>
              <a:rPr lang="cs-CZ" altLang="cs-CZ" u="none" dirty="0"/>
              <a:t> </a:t>
            </a:r>
            <a:r>
              <a:rPr lang="en-GB" u="none" dirty="0"/>
              <a:t>Identification cards </a:t>
            </a:r>
            <a:endParaRPr lang="cs-CZ" u="none" dirty="0"/>
          </a:p>
          <a:p>
            <a:pPr eaLnBrk="1" hangingPunct="1"/>
            <a:r>
              <a:rPr lang="cs-CZ" altLang="cs-CZ" u="none" dirty="0">
                <a:solidFill>
                  <a:srgbClr val="FF9933"/>
                </a:solidFill>
                <a:hlinkClick r:id="rId2"/>
              </a:rPr>
              <a:t>https://stag.utb.cz/</a:t>
            </a:r>
            <a:r>
              <a:rPr lang="cs-CZ" altLang="cs-CZ" u="none" dirty="0">
                <a:solidFill>
                  <a:srgbClr val="FF9933"/>
                </a:solidFill>
              </a:rPr>
              <a:t> </a:t>
            </a:r>
            <a:r>
              <a:rPr lang="cs-CZ" altLang="cs-CZ" u="none" dirty="0"/>
              <a:t>- </a:t>
            </a:r>
            <a:r>
              <a:rPr lang="cs-CZ" altLang="cs-CZ" u="none" dirty="0" err="1"/>
              <a:t>login</a:t>
            </a:r>
            <a:r>
              <a:rPr lang="cs-CZ" altLang="cs-CZ" u="none" dirty="0"/>
              <a:t> </a:t>
            </a:r>
            <a:r>
              <a:rPr lang="cs-CZ" altLang="cs-CZ" u="none" dirty="0" err="1"/>
              <a:t>procedure</a:t>
            </a:r>
            <a:endParaRPr lang="cs-CZ" altLang="cs-CZ" u="none" dirty="0"/>
          </a:p>
          <a:p>
            <a:pPr eaLnBrk="1" hangingPunct="1"/>
            <a:endParaRPr lang="cs-CZ" altLang="cs-CZ" u="none" dirty="0"/>
          </a:p>
          <a:p>
            <a:pPr eaLnBrk="1" hangingPunct="1"/>
            <a:r>
              <a:rPr lang="en-GB" dirty="0"/>
              <a:t>In case of confusion, write your questions to the address</a:t>
            </a:r>
            <a:r>
              <a:rPr lang="en-GB" u="none" dirty="0"/>
              <a:t> </a:t>
            </a:r>
            <a:r>
              <a:rPr lang="cs-CZ" u="none" dirty="0"/>
              <a:t>  </a:t>
            </a:r>
            <a:r>
              <a:rPr lang="cs-CZ" u="none" dirty="0">
                <a:hlinkClick r:id="rId3"/>
              </a:rPr>
              <a:t>prukaz@utb.cz</a:t>
            </a:r>
            <a:endParaRPr lang="cs-CZ" altLang="cs-CZ" u="none" dirty="0">
              <a:solidFill>
                <a:schemeClr val="folHlink"/>
              </a:solidFill>
            </a:endParaRPr>
          </a:p>
        </p:txBody>
      </p:sp>
      <p:sp>
        <p:nvSpPr>
          <p:cNvPr id="29701" name="Text Box 6">
            <a:extLst>
              <a:ext uri="{FF2B5EF4-FFF2-40B4-BE49-F238E27FC236}">
                <a16:creationId xmlns:a16="http://schemas.microsoft.com/office/drawing/2014/main" id="{00839DEB-714E-4291-9652-04E9958AB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-53266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29703" name="Zástupný symbol pro zápatí 1">
            <a:extLst>
              <a:ext uri="{FF2B5EF4-FFF2-40B4-BE49-F238E27FC236}">
                <a16:creationId xmlns:a16="http://schemas.microsoft.com/office/drawing/2014/main" id="{163F001D-E8D4-44A0-8DEB-B533C36E5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562" y="47625"/>
            <a:ext cx="3004269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1B102C7C-E07E-423C-900E-F94FDEB8093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995" y="-57151"/>
            <a:ext cx="3190005" cy="654929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3">
            <a:extLst>
              <a:ext uri="{FF2B5EF4-FFF2-40B4-BE49-F238E27FC236}">
                <a16:creationId xmlns:a16="http://schemas.microsoft.com/office/drawing/2014/main" id="{007825E1-813F-4999-8C90-EA1630644F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 </a:t>
            </a:r>
            <a:r>
              <a:rPr lang="en-GB" b="1" u="none" dirty="0"/>
              <a:t>Access to IS/ STAG </a:t>
            </a:r>
            <a:r>
              <a:rPr lang="cs-CZ" altLang="cs-CZ" sz="2800" b="1" u="none" dirty="0"/>
              <a:t>- </a:t>
            </a:r>
            <a:r>
              <a:rPr lang="cs-CZ" altLang="cs-CZ" sz="2800" b="1" u="none" dirty="0" err="1">
                <a:solidFill>
                  <a:srgbClr val="FF0000"/>
                </a:solidFill>
              </a:rPr>
              <a:t>ST</a:t>
            </a:r>
            <a:r>
              <a:rPr lang="cs-CZ" altLang="cs-CZ" sz="2800" b="1" u="none" dirty="0" err="1"/>
              <a:t>udijní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>
                <a:solidFill>
                  <a:srgbClr val="FF0000"/>
                </a:solidFill>
              </a:rPr>
              <a:t>AG</a:t>
            </a:r>
            <a:r>
              <a:rPr lang="cs-CZ" altLang="cs-CZ" sz="2800" b="1" u="none" dirty="0" err="1"/>
              <a:t>enda</a:t>
            </a:r>
            <a:endParaRPr lang="cs-CZ" altLang="cs-CZ" sz="1800" u="none" dirty="0"/>
          </a:p>
        </p:txBody>
      </p:sp>
      <p:sp>
        <p:nvSpPr>
          <p:cNvPr id="30723" name="Text Box 4">
            <a:extLst>
              <a:ext uri="{FF2B5EF4-FFF2-40B4-BE49-F238E27FC236}">
                <a16:creationId xmlns:a16="http://schemas.microsoft.com/office/drawing/2014/main" id="{7C278837-13D6-4089-A23B-4A6F7C2775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30724" name="Text Box 5">
            <a:extLst>
              <a:ext uri="{FF2B5EF4-FFF2-40B4-BE49-F238E27FC236}">
                <a16:creationId xmlns:a16="http://schemas.microsoft.com/office/drawing/2014/main" id="{7BD944AD-0CE9-4FF7-88CF-CFC8283DD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844675"/>
            <a:ext cx="7704137" cy="520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GB" sz="2000" u="none" dirty="0"/>
              <a:t>IS/STAG is a database information system used by Tomas Bata University to manage the study agenda.</a:t>
            </a:r>
            <a:endParaRPr lang="cs-CZ" sz="20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2000" u="none" dirty="0"/>
              <a:t>It is possible to log into the system via the portal at </a:t>
            </a:r>
            <a:r>
              <a:rPr lang="cs-CZ" altLang="cs-CZ" sz="1800" u="none" dirty="0">
                <a:solidFill>
                  <a:srgbClr val="FF9933"/>
                </a:solidFill>
              </a:rPr>
              <a:t>https://stag.utb.cz/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(</a:t>
            </a:r>
            <a:r>
              <a:rPr lang="en-GB" sz="2000" u="none" dirty="0"/>
              <a:t>instructions for logging in are given on the portal's homepage</a:t>
            </a:r>
            <a:r>
              <a:rPr lang="cs-CZ" altLang="cs-CZ" sz="1800" u="none" dirty="0"/>
              <a:t>).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>
              <a:buNone/>
            </a:pPr>
            <a:r>
              <a:rPr lang="en-GB" sz="2000" dirty="0"/>
              <a:t>If you have your private e-mail entered correctly in the STAG database and you are already enrolled in the studio, your username and password will be sent to it.</a:t>
            </a:r>
            <a:endParaRPr lang="cs-CZ" sz="2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2000" u="none" dirty="0"/>
              <a:t>If you do not know your username or password, use the</a:t>
            </a:r>
            <a:endParaRPr lang="cs-CZ" sz="20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800" b="1" u="none" dirty="0">
                <a:solidFill>
                  <a:srgbClr val="FF9933"/>
                </a:solidFill>
              </a:rPr>
              <a:t>user.utb.cz</a:t>
            </a:r>
            <a:r>
              <a:rPr lang="cs-CZ" altLang="cs-CZ" sz="1800" u="none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sz="2000" u="none" dirty="0"/>
              <a:t>You can change your password yourself at any time using the form at </a:t>
            </a:r>
            <a:r>
              <a:rPr lang="cs-CZ" sz="2000" u="none" dirty="0"/>
              <a:t>  </a:t>
            </a:r>
            <a:r>
              <a:rPr lang="cs-CZ" altLang="cs-CZ" sz="1800" b="1" u="none" dirty="0">
                <a:solidFill>
                  <a:srgbClr val="FF9933"/>
                </a:solidFill>
              </a:rPr>
              <a:t>passwd.utb.cz</a:t>
            </a:r>
            <a:endParaRPr lang="cs-CZ" altLang="cs-CZ" sz="18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b="1" u="none" dirty="0"/>
          </a:p>
        </p:txBody>
      </p:sp>
      <p:sp>
        <p:nvSpPr>
          <p:cNvPr id="30725" name="Text Box 6">
            <a:extLst>
              <a:ext uri="{FF2B5EF4-FFF2-40B4-BE49-F238E27FC236}">
                <a16:creationId xmlns:a16="http://schemas.microsoft.com/office/drawing/2014/main" id="{8FC78E0E-A03E-48A7-94CA-2511B4851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30727" name="Zástupný symbol pro zápatí 1">
            <a:extLst>
              <a:ext uri="{FF2B5EF4-FFF2-40B4-BE49-F238E27FC236}">
                <a16:creationId xmlns:a16="http://schemas.microsoft.com/office/drawing/2014/main" id="{8DD5ECD0-08EC-4678-AA1A-FE6CEE286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638" y="0"/>
            <a:ext cx="3039194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D562B19F-EDD1-4EF9-B2D8-9F02851B59B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-11113"/>
            <a:ext cx="3224486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3">
            <a:extLst>
              <a:ext uri="{FF2B5EF4-FFF2-40B4-BE49-F238E27FC236}">
                <a16:creationId xmlns:a16="http://schemas.microsoft.com/office/drawing/2014/main" id="{E020FEC3-5243-464F-BC2B-1E0A71FA8F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6339" y="980728"/>
            <a:ext cx="8424863" cy="1000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None/>
            </a:pPr>
            <a:r>
              <a:rPr lang="cs-CZ" altLang="cs-CZ" sz="2800" b="1" u="none" dirty="0"/>
              <a:t> </a:t>
            </a:r>
            <a:r>
              <a:rPr lang="en-GB" b="1" u="none" dirty="0"/>
              <a:t>Personal folder of the student</a:t>
            </a:r>
            <a:endParaRPr lang="cs-CZ" b="1" u="none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800" u="none" dirty="0"/>
          </a:p>
        </p:txBody>
      </p:sp>
      <p:sp>
        <p:nvSpPr>
          <p:cNvPr id="31747" name="Text Box 4">
            <a:extLst>
              <a:ext uri="{FF2B5EF4-FFF2-40B4-BE49-F238E27FC236}">
                <a16:creationId xmlns:a16="http://schemas.microsoft.com/office/drawing/2014/main" id="{048B4CDD-5CE2-4812-B4CC-AC436BFC0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28676" name="Text Box 5">
            <a:extLst>
              <a:ext uri="{FF2B5EF4-FFF2-40B4-BE49-F238E27FC236}">
                <a16:creationId xmlns:a16="http://schemas.microsoft.com/office/drawing/2014/main" id="{68A5B5A5-E59C-48C9-B3EC-4437294C0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773238"/>
            <a:ext cx="7704137" cy="5152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182563" indent="-18256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GB" sz="2000" b="1" u="none" dirty="0"/>
              <a:t>My data </a:t>
            </a:r>
            <a:r>
              <a:rPr lang="en-GB" sz="2000" u="none" dirty="0"/>
              <a:t>- the data is from the e-application</a:t>
            </a:r>
            <a:endParaRPr lang="cs-CZ" sz="2000" u="none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2000" u="none" dirty="0"/>
          </a:p>
          <a:p>
            <a:pPr marL="0" indent="0">
              <a:buNone/>
            </a:pPr>
            <a:r>
              <a:rPr lang="en-GB" sz="2400" i="1" u="none" dirty="0"/>
              <a:t>Editing the student's personal data</a:t>
            </a:r>
            <a:endParaRPr lang="cs-CZ" sz="2400" i="1" u="none" dirty="0"/>
          </a:p>
          <a:p>
            <a:pPr eaLnBrk="1" hangingPunct="1">
              <a:spcBef>
                <a:spcPct val="0"/>
              </a:spcBef>
              <a:buFontTx/>
              <a:buChar char="-"/>
              <a:defRPr/>
            </a:pPr>
            <a:endParaRPr lang="cs-CZ" altLang="cs-CZ" sz="2000" i="1" u="none" dirty="0"/>
          </a:p>
          <a:p>
            <a:pPr marL="0" indent="0">
              <a:buNone/>
            </a:pPr>
            <a:r>
              <a:rPr lang="en-GB" sz="2000" u="none" dirty="0"/>
              <a:t>- Social security number, place of birth - check - important!</a:t>
            </a:r>
            <a:endParaRPr lang="cs-CZ" sz="2000" u="none" dirty="0"/>
          </a:p>
          <a:p>
            <a:pPr marL="0" indent="0">
              <a:buNone/>
            </a:pPr>
            <a:r>
              <a:rPr lang="en-GB" sz="2000" u="none" dirty="0"/>
              <a:t>- Change of permanent residence, surname, etc. must be reported to the study department within 3 days – personal ID card, marriage certificate, etc.</a:t>
            </a:r>
            <a:endParaRPr lang="cs-CZ" sz="2000" u="none" dirty="0"/>
          </a:p>
          <a:p>
            <a:pPr marL="0" indent="0">
              <a:buNone/>
            </a:pPr>
            <a:r>
              <a:rPr lang="en-GB" sz="2000" u="none" dirty="0"/>
              <a:t>- Students update the address intended for delivery, telephone, mobile.</a:t>
            </a:r>
            <a:endParaRPr lang="cs-CZ" sz="2000" u="none" dirty="0"/>
          </a:p>
          <a:p>
            <a:pPr marL="0" indent="0">
              <a:buNone/>
            </a:pPr>
            <a:r>
              <a:rPr lang="en-GB" sz="2000" u="none" dirty="0"/>
              <a:t>- Account number - used for non-cash payment of scholarships - important!</a:t>
            </a:r>
            <a:endParaRPr lang="cs-CZ" sz="2000" u="none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cs-CZ" altLang="cs-CZ" sz="2000" u="none" dirty="0"/>
              <a:t> </a:t>
            </a:r>
          </a:p>
          <a:p>
            <a:pPr marL="0" indent="0">
              <a:buNone/>
            </a:pPr>
            <a:r>
              <a:rPr lang="en-GB" sz="2000" u="none" dirty="0">
                <a:solidFill>
                  <a:srgbClr val="FF0000"/>
                </a:solidFill>
              </a:rPr>
              <a:t>The student is responsible for the correctness of all data!</a:t>
            </a:r>
            <a:endParaRPr lang="cs-CZ" sz="2000" u="none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cs-CZ" altLang="cs-CZ" sz="2000" b="1" u="none" dirty="0"/>
          </a:p>
        </p:txBody>
      </p:sp>
      <p:sp>
        <p:nvSpPr>
          <p:cNvPr id="31749" name="Text Box 6">
            <a:extLst>
              <a:ext uri="{FF2B5EF4-FFF2-40B4-BE49-F238E27FC236}">
                <a16:creationId xmlns:a16="http://schemas.microsoft.com/office/drawing/2014/main" id="{65B469D7-9687-4670-8286-34C4C24981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31751" name="Zástupný symbol pro zápatí 1">
            <a:extLst>
              <a:ext uri="{FF2B5EF4-FFF2-40B4-BE49-F238E27FC236}">
                <a16:creationId xmlns:a16="http://schemas.microsoft.com/office/drawing/2014/main" id="{6818619C-13F2-447D-B132-65744C2B5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33338"/>
            <a:ext cx="3059832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3FB44DDA-A861-4F35-913A-421620FB4DD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7098" y="1"/>
            <a:ext cx="3516902" cy="55244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>
            <a:extLst>
              <a:ext uri="{FF2B5EF4-FFF2-40B4-BE49-F238E27FC236}">
                <a16:creationId xmlns:a16="http://schemas.microsoft.com/office/drawing/2014/main" id="{CE88A043-3150-4B1B-AFC1-CF0F141B3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981075"/>
            <a:ext cx="84248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s-CZ" altLang="cs-CZ" sz="2800" b="1" u="none" dirty="0"/>
              <a:t> IT </a:t>
            </a:r>
            <a:r>
              <a:rPr lang="cs-CZ" altLang="cs-CZ" sz="2800" b="1" u="none" dirty="0" err="1"/>
              <a:t>services</a:t>
            </a:r>
            <a:endParaRPr lang="cs-CZ" altLang="cs-CZ" sz="1800" u="none" dirty="0"/>
          </a:p>
        </p:txBody>
      </p:sp>
      <p:sp>
        <p:nvSpPr>
          <p:cNvPr id="32771" name="Text Box 4">
            <a:extLst>
              <a:ext uri="{FF2B5EF4-FFF2-40B4-BE49-F238E27FC236}">
                <a16:creationId xmlns:a16="http://schemas.microsoft.com/office/drawing/2014/main" id="{07F7BF1D-0DD7-4739-B71A-4228A7378B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32772" name="Text Box 5">
            <a:extLst>
              <a:ext uri="{FF2B5EF4-FFF2-40B4-BE49-F238E27FC236}">
                <a16:creationId xmlns:a16="http://schemas.microsoft.com/office/drawing/2014/main" id="{6192C577-6FDF-4A7A-BEA2-2D94FF46A1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013" y="1530350"/>
            <a:ext cx="7704137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u="none" dirty="0"/>
              <a:t>The e-mail boxes of TBU students are on the Microsoft Office 365 service, you can log in via a web browser using one of the links:</a:t>
            </a:r>
            <a:endParaRPr lang="cs-CZ" u="none" dirty="0"/>
          </a:p>
          <a:p>
            <a:r>
              <a:rPr lang="cs-CZ" altLang="cs-CZ" sz="2000" dirty="0">
                <a:hlinkClick r:id="rId2"/>
              </a:rPr>
              <a:t>http://office365.utb.cz</a:t>
            </a:r>
            <a:r>
              <a:rPr lang="cs-CZ" altLang="cs-CZ" sz="2000" dirty="0"/>
              <a:t> </a:t>
            </a:r>
          </a:p>
          <a:p>
            <a:r>
              <a:rPr lang="cs-CZ" altLang="cs-CZ" sz="2000" dirty="0">
                <a:hlinkClick r:id="rId3"/>
              </a:rPr>
              <a:t>http://outlook.utb.cz</a:t>
            </a:r>
            <a:r>
              <a:rPr lang="cs-CZ" altLang="cs-CZ" sz="2000" dirty="0"/>
              <a:t> </a:t>
            </a:r>
          </a:p>
          <a:p>
            <a:r>
              <a:rPr lang="cs-CZ" altLang="cs-CZ" sz="2000" dirty="0">
                <a:hlinkClick r:id="rId4"/>
              </a:rPr>
              <a:t>http://outlook.office365.com</a:t>
            </a:r>
            <a:endParaRPr lang="cs-CZ" altLang="cs-CZ" sz="2000" dirty="0"/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en-GB" u="none" dirty="0"/>
              <a:t>The login name is a university email address in the form:</a:t>
            </a:r>
            <a:endParaRPr lang="cs-CZ" u="none" dirty="0"/>
          </a:p>
          <a:p>
            <a:pPr eaLnBrk="1" hangingPunct="1"/>
            <a:r>
              <a:rPr lang="cs-CZ" altLang="cs-CZ" sz="2000" u="none" dirty="0">
                <a:hlinkClick r:id="rId5"/>
              </a:rPr>
              <a:t>j_prijmeni</a:t>
            </a:r>
            <a:r>
              <a:rPr lang="cs-CZ" altLang="cs-CZ" sz="2000" u="none" dirty="0">
                <a:solidFill>
                  <a:srgbClr val="FF0000"/>
                </a:solidFill>
                <a:hlinkClick r:id="rId5"/>
              </a:rPr>
              <a:t>@utb.cz</a:t>
            </a:r>
            <a:endParaRPr lang="cs-CZ" altLang="cs-CZ" sz="2000" u="none" dirty="0">
              <a:solidFill>
                <a:srgbClr val="FF0000"/>
              </a:solidFill>
            </a:endParaRPr>
          </a:p>
          <a:p>
            <a:r>
              <a:rPr lang="en-GB" u="none" dirty="0"/>
              <a:t>Password: as in IS/STAG</a:t>
            </a:r>
            <a:endParaRPr lang="cs-CZ" u="none" dirty="0"/>
          </a:p>
          <a:p>
            <a:pPr eaLnBrk="1" hangingPunct="1"/>
            <a:endParaRPr lang="cs-CZ" altLang="cs-CZ" sz="2000" u="none" dirty="0"/>
          </a:p>
          <a:p>
            <a:r>
              <a:rPr lang="en-GB" u="none" dirty="0"/>
              <a:t>Detailed information about the Office service on the CVT website:</a:t>
            </a:r>
            <a:endParaRPr lang="cs-CZ" u="none" dirty="0"/>
          </a:p>
          <a:p>
            <a:pPr eaLnBrk="1" hangingPunct="1"/>
            <a:r>
              <a:rPr lang="cs-CZ" altLang="cs-CZ" sz="2000" dirty="0">
                <a:hlinkClick r:id="rId6"/>
              </a:rPr>
              <a:t>http://cvt.utb.cz/office365</a:t>
            </a:r>
            <a:endParaRPr lang="cs-CZ" altLang="cs-CZ" sz="2000" u="none" dirty="0"/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/>
              <a:t>IS/STAG:  			</a:t>
            </a:r>
            <a:r>
              <a:rPr lang="cs-CZ" altLang="cs-CZ" sz="2000" b="1" u="none" dirty="0">
                <a:solidFill>
                  <a:srgbClr val="FFC000"/>
                </a:solidFill>
                <a:hlinkClick r:id="rId7"/>
              </a:rPr>
              <a:t>https://stag.utb.cz/</a:t>
            </a:r>
            <a:endParaRPr lang="cs-CZ" altLang="cs-CZ" sz="2000" b="1" u="none" dirty="0">
              <a:solidFill>
                <a:srgbClr val="FFC000"/>
              </a:solidFill>
            </a:endParaRPr>
          </a:p>
          <a:p>
            <a:pPr eaLnBrk="1" hangingPunct="1"/>
            <a:endParaRPr lang="cs-CZ" altLang="cs-CZ" sz="2000" u="none" dirty="0"/>
          </a:p>
          <a:p>
            <a:pPr eaLnBrk="1" hangingPunct="1"/>
            <a:r>
              <a:rPr lang="cs-CZ" altLang="cs-CZ" sz="2000" u="none" dirty="0" err="1"/>
              <a:t>Wi-fi</a:t>
            </a:r>
            <a:r>
              <a:rPr lang="cs-CZ" altLang="cs-CZ" sz="2000" u="none" dirty="0"/>
              <a:t> </a:t>
            </a:r>
            <a:r>
              <a:rPr lang="cs-CZ" altLang="cs-CZ" sz="2000" u="none" dirty="0" err="1"/>
              <a:t>connection</a:t>
            </a:r>
            <a:r>
              <a:rPr lang="cs-CZ" altLang="cs-CZ" sz="2000" u="none" dirty="0"/>
              <a:t> (</a:t>
            </a:r>
            <a:r>
              <a:rPr lang="cs-CZ" altLang="cs-CZ" sz="2000" u="none" dirty="0" err="1"/>
              <a:t>eduroam</a:t>
            </a:r>
            <a:r>
              <a:rPr lang="cs-CZ" altLang="cs-CZ" sz="2000" u="none" dirty="0"/>
              <a:t> network):    </a:t>
            </a:r>
            <a:r>
              <a:rPr lang="cs-CZ" altLang="cs-CZ" sz="2000" b="1" u="none" dirty="0">
                <a:solidFill>
                  <a:srgbClr val="FF9933"/>
                </a:solidFill>
              </a:rPr>
              <a:t>https://www.utb.cz/cvt/eduroam/</a:t>
            </a:r>
            <a:endParaRPr lang="cs-CZ" altLang="cs-CZ" u="none" dirty="0"/>
          </a:p>
        </p:txBody>
      </p:sp>
      <p:sp>
        <p:nvSpPr>
          <p:cNvPr id="32773" name="Text Box 6">
            <a:extLst>
              <a:ext uri="{FF2B5EF4-FFF2-40B4-BE49-F238E27FC236}">
                <a16:creationId xmlns:a16="http://schemas.microsoft.com/office/drawing/2014/main" id="{9A8E090A-06DF-411C-83F1-716789ABC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32775" name="Zástupný symbol pro zápatí 1">
            <a:extLst>
              <a:ext uri="{FF2B5EF4-FFF2-40B4-BE49-F238E27FC236}">
                <a16:creationId xmlns:a16="http://schemas.microsoft.com/office/drawing/2014/main" id="{71F5C94B-107E-4FC8-8C5E-755CCEF81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31750"/>
            <a:ext cx="2987824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BBB99B90-5221-4717-B158-0FA7BEB6F3A6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-30163"/>
            <a:ext cx="3419872" cy="604837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>
            <a:extLst>
              <a:ext uri="{FF2B5EF4-FFF2-40B4-BE49-F238E27FC236}">
                <a16:creationId xmlns:a16="http://schemas.microsoft.com/office/drawing/2014/main" id="{1E028182-E70F-4346-9143-A6E31EEB8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38915" name="Text Box 5">
            <a:extLst>
              <a:ext uri="{FF2B5EF4-FFF2-40B4-BE49-F238E27FC236}">
                <a16:creationId xmlns:a16="http://schemas.microsoft.com/office/drawing/2014/main" id="{E477FD95-47CC-429F-95DB-E9F426A4D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1773238"/>
            <a:ext cx="7704137" cy="4062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4942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7171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289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1861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433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00513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s-CZ" altLang="cs-CZ" b="1" i="1" u="none" dirty="0"/>
          </a:p>
          <a:p>
            <a:pPr algn="ctr"/>
            <a:r>
              <a:rPr lang="en-GB" sz="2400" i="1" u="none" dirty="0"/>
              <a:t>Thank you for your attention</a:t>
            </a:r>
            <a:endParaRPr lang="cs-CZ" sz="2400" i="1" u="none" dirty="0"/>
          </a:p>
          <a:p>
            <a:pPr algn="ctr"/>
            <a:r>
              <a:rPr lang="en-GB" sz="2400" i="1" u="none" dirty="0"/>
              <a:t>and I wish you much success</a:t>
            </a:r>
            <a:endParaRPr lang="cs-CZ" sz="2400" i="1" u="none" dirty="0"/>
          </a:p>
          <a:p>
            <a:pPr algn="ctr"/>
            <a:r>
              <a:rPr lang="en-GB" sz="2400" i="1" u="none" dirty="0"/>
              <a:t>in your studies</a:t>
            </a:r>
            <a:endParaRPr lang="cs-CZ" sz="2400" i="1" u="none" dirty="0"/>
          </a:p>
          <a:p>
            <a:pPr algn="ctr" eaLnBrk="1" hangingPunct="1"/>
            <a:endParaRPr lang="cs-CZ" altLang="cs-CZ" sz="2400" b="1" i="1" u="none" dirty="0"/>
          </a:p>
          <a:p>
            <a:pPr algn="ctr" eaLnBrk="1" hangingPunct="1"/>
            <a:endParaRPr lang="cs-CZ" altLang="cs-CZ" sz="2400" b="1" i="1" u="none" dirty="0"/>
          </a:p>
          <a:p>
            <a:pPr algn="ctr" eaLnBrk="1" hangingPunct="1"/>
            <a:endParaRPr lang="cs-CZ" altLang="cs-CZ" sz="2400" b="1" i="1" u="none" dirty="0"/>
          </a:p>
          <a:p>
            <a:pPr algn="ctr" eaLnBrk="1" hangingPunct="1"/>
            <a:endParaRPr lang="cs-CZ" altLang="cs-CZ" sz="2400" b="1" i="1" u="none" dirty="0"/>
          </a:p>
          <a:p>
            <a:pPr algn="ctr" eaLnBrk="1" hangingPunct="1"/>
            <a:endParaRPr lang="cs-CZ" altLang="cs-CZ" sz="2400" b="1" i="1" u="none" dirty="0"/>
          </a:p>
          <a:p>
            <a:pPr eaLnBrk="1" hangingPunct="1"/>
            <a:endParaRPr lang="cs-CZ" altLang="cs-CZ" sz="2400" u="none" dirty="0"/>
          </a:p>
          <a:p>
            <a:pPr eaLnBrk="1" hangingPunct="1"/>
            <a:endParaRPr lang="cs-CZ" altLang="cs-CZ" sz="2400" u="none" dirty="0">
              <a:solidFill>
                <a:schemeClr val="folHlink"/>
              </a:solidFill>
            </a:endParaRPr>
          </a:p>
        </p:txBody>
      </p:sp>
      <p:sp>
        <p:nvSpPr>
          <p:cNvPr id="38916" name="Text Box 6">
            <a:extLst>
              <a:ext uri="{FF2B5EF4-FFF2-40B4-BE49-F238E27FC236}">
                <a16:creationId xmlns:a16="http://schemas.microsoft.com/office/drawing/2014/main" id="{06C41BDC-A0D6-4BCD-8560-C7D01A1FD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38918" name="Zástupný symbol pro zápatí 1">
            <a:extLst>
              <a:ext uri="{FF2B5EF4-FFF2-40B4-BE49-F238E27FC236}">
                <a16:creationId xmlns:a16="http://schemas.microsoft.com/office/drawing/2014/main" id="{34AE5448-4A85-4843-B3DA-4C51A35C2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35150" y="6245225"/>
            <a:ext cx="5041106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err="1"/>
              <a:t>The</a:t>
            </a:r>
            <a:r>
              <a:rPr lang="cs-CZ" altLang="cs-CZ" sz="1400" dirty="0"/>
              <a:t> </a:t>
            </a:r>
            <a:r>
              <a:rPr lang="cs-CZ" altLang="cs-CZ" sz="1400" dirty="0" err="1"/>
              <a:t>presentation</a:t>
            </a:r>
            <a:r>
              <a:rPr lang="cs-CZ" altLang="cs-CZ" sz="1400" dirty="0"/>
              <a:t> </a:t>
            </a:r>
            <a:r>
              <a:rPr lang="cs-CZ" altLang="cs-CZ" sz="1400" dirty="0" err="1"/>
              <a:t>was</a:t>
            </a:r>
            <a:r>
              <a:rPr lang="cs-CZ" altLang="cs-CZ" sz="1400" dirty="0"/>
              <a:t> </a:t>
            </a:r>
            <a:r>
              <a:rPr lang="cs-CZ" altLang="cs-CZ" sz="1400" dirty="0" err="1"/>
              <a:t>prepared</a:t>
            </a:r>
            <a:r>
              <a:rPr lang="cs-CZ" altLang="cs-CZ" sz="1400" dirty="0"/>
              <a:t> by 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1400" dirty="0"/>
          </a:p>
        </p:txBody>
      </p:sp>
      <p:pic>
        <p:nvPicPr>
          <p:cNvPr id="38919" name="Picture 10" descr="j0290702">
            <a:extLst>
              <a:ext uri="{FF2B5EF4-FFF2-40B4-BE49-F238E27FC236}">
                <a16:creationId xmlns:a16="http://schemas.microsoft.com/office/drawing/2014/main" id="{31370B56-8D11-4464-AC3F-E353E9E30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3500438"/>
            <a:ext cx="2881312" cy="168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529D9A1F-DA6D-4E34-BD11-9E7B8DA4E8B0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-11113"/>
            <a:ext cx="3419872" cy="55562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9DA7AD57-7CBC-4052-ABAF-3FEC020D82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br>
              <a:rPr lang="cs-CZ" altLang="cs-CZ" sz="4000"/>
            </a:br>
            <a:endParaRPr lang="cs-CZ" altLang="cs-CZ" sz="4000"/>
          </a:p>
        </p:txBody>
      </p:sp>
      <p:sp>
        <p:nvSpPr>
          <p:cNvPr id="7171" name="Text Box 4">
            <a:extLst>
              <a:ext uri="{FF2B5EF4-FFF2-40B4-BE49-F238E27FC236}">
                <a16:creationId xmlns:a16="http://schemas.microsoft.com/office/drawing/2014/main" id="{7A333370-8C1A-4D8D-B7FF-09F575FC5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4716016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7172" name="Text Box 6">
            <a:extLst>
              <a:ext uri="{FF2B5EF4-FFF2-40B4-BE49-F238E27FC236}">
                <a16:creationId xmlns:a16="http://schemas.microsoft.com/office/drawing/2014/main" id="{7E21FC79-232A-4425-A896-BDB1A2C7A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54537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 dirty="0" err="1"/>
              <a:t>Dislocation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of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Buildings</a:t>
            </a:r>
            <a:r>
              <a:rPr lang="cs-CZ" altLang="cs-CZ" sz="2800" b="1" u="none" dirty="0"/>
              <a:t> in Zlín</a:t>
            </a:r>
          </a:p>
        </p:txBody>
      </p:sp>
      <p:sp>
        <p:nvSpPr>
          <p:cNvPr id="7173" name="Text Box 10">
            <a:extLst>
              <a:ext uri="{FF2B5EF4-FFF2-40B4-BE49-F238E27FC236}">
                <a16:creationId xmlns:a16="http://schemas.microsoft.com/office/drawing/2014/main" id="{5CAA18C2-051D-46C5-BF08-285035408E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1638" y="58975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7175" name="Zástupný symbol pro zápatí 1">
            <a:extLst>
              <a:ext uri="{FF2B5EF4-FFF2-40B4-BE49-F238E27FC236}">
                <a16:creationId xmlns:a16="http://schemas.microsoft.com/office/drawing/2014/main" id="{E032F3D6-3536-4D37-B5FD-64E55C7F9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133350"/>
            <a:ext cx="3600450" cy="26670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7176" name="Obrázek 2">
            <a:extLst>
              <a:ext uri="{FF2B5EF4-FFF2-40B4-BE49-F238E27FC236}">
                <a16:creationId xmlns:a16="http://schemas.microsoft.com/office/drawing/2014/main" id="{D2B078AE-CA34-4464-ADFC-A667AC0ACD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450" y="1417638"/>
            <a:ext cx="7023100" cy="494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 descr="https://vizual.utb.cz/english/flkr/flkr-full120en.png">
            <a:extLst>
              <a:ext uri="{FF2B5EF4-FFF2-40B4-BE49-F238E27FC236}">
                <a16:creationId xmlns:a16="http://schemas.microsoft.com/office/drawing/2014/main" id="{FAC65B22-AFBD-4EB1-BBA4-F1CA327171A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1310" y="138113"/>
            <a:ext cx="2657475" cy="38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FA24565D-2A0B-429D-A85A-A60E65B0E3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5004048" cy="366424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 dirty="0">
                <a:solidFill>
                  <a:schemeClr val="bg1"/>
                </a:solidFill>
              </a:rPr>
              <a:t>Bc. Hana Ponížilová: </a:t>
            </a:r>
          </a:p>
        </p:txBody>
      </p:sp>
      <p:sp>
        <p:nvSpPr>
          <p:cNvPr id="8195" name="Text Box 4">
            <a:extLst>
              <a:ext uri="{FF2B5EF4-FFF2-40B4-BE49-F238E27FC236}">
                <a16:creationId xmlns:a16="http://schemas.microsoft.com/office/drawing/2014/main" id="{457D72EE-47E2-4E2B-A6A5-1A220A776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7419019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 dirty="0" err="1"/>
              <a:t>Contact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address</a:t>
            </a:r>
            <a:r>
              <a:rPr lang="cs-CZ" altLang="cs-CZ" sz="2800" b="1" u="none" dirty="0"/>
              <a:t>, ID </a:t>
            </a:r>
            <a:r>
              <a:rPr lang="cs-CZ" altLang="cs-CZ" sz="2800" b="1" u="none" dirty="0" err="1"/>
              <a:t>number</a:t>
            </a:r>
            <a:r>
              <a:rPr lang="cs-CZ" altLang="cs-CZ" sz="2800" b="1" u="none" dirty="0"/>
              <a:t>, VAT </a:t>
            </a:r>
            <a:r>
              <a:rPr lang="cs-CZ" altLang="cs-CZ" sz="2800" b="1" u="none" dirty="0" err="1"/>
              <a:t>number</a:t>
            </a:r>
            <a:r>
              <a:rPr lang="cs-CZ" altLang="cs-CZ" sz="2800" b="1" u="none" dirty="0"/>
              <a:t>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 dirty="0"/>
              <a:t>Bank </a:t>
            </a:r>
            <a:r>
              <a:rPr lang="cs-CZ" altLang="cs-CZ" sz="2800" b="1" u="none" dirty="0" err="1"/>
              <a:t>details</a:t>
            </a:r>
            <a:endParaRPr lang="cs-CZ" altLang="cs-CZ" sz="2800" b="1" u="none" dirty="0"/>
          </a:p>
        </p:txBody>
      </p:sp>
      <p:sp>
        <p:nvSpPr>
          <p:cNvPr id="8196" name="Text Box 5">
            <a:extLst>
              <a:ext uri="{FF2B5EF4-FFF2-40B4-BE49-F238E27FC236}">
                <a16:creationId xmlns:a16="http://schemas.microsoft.com/office/drawing/2014/main" id="{F3F57E11-024F-400A-8B3D-F53A53FEC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628775"/>
            <a:ext cx="8424863" cy="415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/>
            <a:endParaRPr lang="cs-CZ" altLang="cs-CZ" sz="2400" u="none" dirty="0"/>
          </a:p>
          <a:p>
            <a:pPr lvl="1" eaLnBrk="1" hangingPunct="1"/>
            <a:r>
              <a:rPr lang="cs-CZ" altLang="cs-CZ" sz="2400" b="1" u="none" dirty="0"/>
              <a:t>Tomas </a:t>
            </a:r>
            <a:r>
              <a:rPr lang="cs-CZ" altLang="cs-CZ" sz="2400" b="1" u="none" dirty="0" err="1"/>
              <a:t>Bata</a:t>
            </a:r>
            <a:r>
              <a:rPr lang="cs-CZ" altLang="cs-CZ" sz="2400" b="1" u="none" dirty="0"/>
              <a:t> University in Zlín</a:t>
            </a:r>
          </a:p>
          <a:p>
            <a:pPr lvl="1" eaLnBrk="1" hangingPunct="1"/>
            <a:r>
              <a:rPr lang="cs-CZ" altLang="cs-CZ" sz="2400" b="1" u="none" dirty="0" err="1"/>
              <a:t>Faculty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of</a:t>
            </a:r>
            <a:r>
              <a:rPr lang="cs-CZ" altLang="cs-CZ" sz="2400" b="1" u="none" dirty="0"/>
              <a:t> </a:t>
            </a:r>
            <a:r>
              <a:rPr lang="cs-CZ" altLang="cs-CZ" sz="2400" b="1" u="none" dirty="0" err="1"/>
              <a:t>Logistics</a:t>
            </a:r>
            <a:r>
              <a:rPr lang="cs-CZ" altLang="cs-CZ" sz="2400" b="1" u="none" dirty="0"/>
              <a:t> and </a:t>
            </a:r>
            <a:r>
              <a:rPr lang="cs-CZ" altLang="cs-CZ" sz="2400" b="1" u="none" dirty="0" err="1"/>
              <a:t>Crisis</a:t>
            </a:r>
            <a:r>
              <a:rPr lang="cs-CZ" altLang="cs-CZ" sz="2400" b="1" u="none" dirty="0"/>
              <a:t> Management</a:t>
            </a:r>
          </a:p>
          <a:p>
            <a:pPr lvl="1" eaLnBrk="1" hangingPunct="1"/>
            <a:r>
              <a:rPr lang="cs-CZ" altLang="cs-CZ" sz="2400" b="1" u="none" dirty="0"/>
              <a:t>Study department</a:t>
            </a:r>
          </a:p>
          <a:p>
            <a:pPr lvl="1" eaLnBrk="1" hangingPunct="1"/>
            <a:r>
              <a:rPr lang="cs-CZ" altLang="cs-CZ" sz="2400" b="1" u="none" dirty="0"/>
              <a:t>Studentské nám. 1532 </a:t>
            </a:r>
          </a:p>
          <a:p>
            <a:pPr lvl="1" eaLnBrk="1" hangingPunct="1"/>
            <a:r>
              <a:rPr lang="cs-CZ" altLang="cs-CZ" sz="2400" b="1" u="none" dirty="0"/>
              <a:t>686 01 Uherské Hradiště</a:t>
            </a:r>
          </a:p>
          <a:p>
            <a:pPr lvl="1" eaLnBrk="1" hangingPunct="1"/>
            <a:endParaRPr lang="cs-CZ" altLang="cs-CZ" sz="2400" b="1" u="none" dirty="0"/>
          </a:p>
          <a:p>
            <a:pPr lvl="1" eaLnBrk="1" hangingPunct="1"/>
            <a:r>
              <a:rPr lang="cs-CZ" altLang="cs-CZ" sz="2200" u="none" dirty="0"/>
              <a:t>ID </a:t>
            </a:r>
            <a:r>
              <a:rPr lang="cs-CZ" altLang="cs-CZ" sz="2200" u="none" dirty="0" err="1"/>
              <a:t>number</a:t>
            </a:r>
            <a:r>
              <a:rPr lang="cs-CZ" altLang="cs-CZ" sz="2200" u="none" dirty="0"/>
              <a:t>: 70883521   </a:t>
            </a:r>
          </a:p>
          <a:p>
            <a:pPr lvl="1" eaLnBrk="1" hangingPunct="1"/>
            <a:r>
              <a:rPr lang="cs-CZ" altLang="cs-CZ" sz="2200" u="none" dirty="0"/>
              <a:t>VAT </a:t>
            </a:r>
            <a:r>
              <a:rPr lang="cs-CZ" altLang="cs-CZ" sz="2200" u="none" dirty="0" err="1"/>
              <a:t>number</a:t>
            </a:r>
            <a:r>
              <a:rPr lang="cs-CZ" altLang="cs-CZ" sz="2200" u="none" dirty="0"/>
              <a:t>: CZ70883521</a:t>
            </a:r>
          </a:p>
          <a:p>
            <a:pPr lvl="1" eaLnBrk="1" hangingPunct="1"/>
            <a:r>
              <a:rPr lang="pl-PL" altLang="cs-CZ" sz="2400" u="none" dirty="0"/>
              <a:t>Bank connection: 27-1925270277/0100</a:t>
            </a:r>
            <a:r>
              <a:rPr lang="cs-CZ" altLang="cs-CZ" sz="2200" u="none" dirty="0"/>
              <a:t> </a:t>
            </a:r>
          </a:p>
          <a:p>
            <a:pPr algn="just" eaLnBrk="1" hangingPunct="1">
              <a:lnSpc>
                <a:spcPct val="90000"/>
              </a:lnSpc>
              <a:spcBef>
                <a:spcPct val="50000"/>
              </a:spcBef>
              <a:spcAft>
                <a:spcPct val="40000"/>
              </a:spcAft>
            </a:pPr>
            <a:endParaRPr lang="cs-CZ" altLang="cs-CZ" sz="2000" u="none" dirty="0"/>
          </a:p>
        </p:txBody>
      </p:sp>
      <p:sp>
        <p:nvSpPr>
          <p:cNvPr id="8197" name="Text Box 6">
            <a:extLst>
              <a:ext uri="{FF2B5EF4-FFF2-40B4-BE49-F238E27FC236}">
                <a16:creationId xmlns:a16="http://schemas.microsoft.com/office/drawing/2014/main" id="{2C803B82-43D7-4AD5-9720-E12F38D57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28" y="46038"/>
            <a:ext cx="5004048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8199" name="Zástupný symbol pro zápatí 1">
            <a:extLst>
              <a:ext uri="{FF2B5EF4-FFF2-40B4-BE49-F238E27FC236}">
                <a16:creationId xmlns:a16="http://schemas.microsoft.com/office/drawing/2014/main" id="{2BF963E4-F4DA-47BD-8F10-F87E75676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400" y="46038"/>
            <a:ext cx="3034432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  <p:pic>
        <p:nvPicPr>
          <p:cNvPr id="9" name="Obrázek 8" descr="https://vizual.utb.cz/english/flkr/flkr-full120en.png">
            <a:extLst>
              <a:ext uri="{FF2B5EF4-FFF2-40B4-BE49-F238E27FC236}">
                <a16:creationId xmlns:a16="http://schemas.microsoft.com/office/drawing/2014/main" id="{A3E5F987-04AB-46EE-8AE6-34E645941D5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76200"/>
            <a:ext cx="2657475" cy="38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>
            <a:extLst>
              <a:ext uri="{FF2B5EF4-FFF2-40B4-BE49-F238E27FC236}">
                <a16:creationId xmlns:a16="http://schemas.microsoft.com/office/drawing/2014/main" id="{C56AFF1C-2ADD-4D00-9C5A-5DD0AC818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9219" name="Text Box 4">
            <a:extLst>
              <a:ext uri="{FF2B5EF4-FFF2-40B4-BE49-F238E27FC236}">
                <a16:creationId xmlns:a16="http://schemas.microsoft.com/office/drawing/2014/main" id="{2C321BF0-5CA9-4F61-99D6-A3456211C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703910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 dirty="0"/>
              <a:t>Management </a:t>
            </a:r>
            <a:r>
              <a:rPr lang="cs-CZ" altLang="cs-CZ" sz="2800" b="1" u="none" dirty="0" err="1"/>
              <a:t>of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the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Faculty</a:t>
            </a:r>
            <a:r>
              <a:rPr lang="cs-CZ" altLang="cs-CZ" sz="2800" b="1" u="none" dirty="0"/>
              <a:t>  </a:t>
            </a:r>
            <a:r>
              <a:rPr lang="cs-CZ" altLang="cs-CZ" sz="2800" b="1" u="none" dirty="0" err="1"/>
              <a:t>of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Logistics</a:t>
            </a:r>
            <a:endParaRPr lang="cs-CZ" altLang="cs-CZ" sz="2800" b="1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 dirty="0"/>
              <a:t>and </a:t>
            </a:r>
            <a:r>
              <a:rPr lang="cs-CZ" altLang="cs-CZ" sz="2800" b="1" u="none" dirty="0" err="1"/>
              <a:t>Crisis</a:t>
            </a:r>
            <a:r>
              <a:rPr lang="cs-CZ" altLang="cs-CZ" sz="2800" b="1" u="none" dirty="0"/>
              <a:t> Management</a:t>
            </a:r>
          </a:p>
        </p:txBody>
      </p:sp>
      <p:sp>
        <p:nvSpPr>
          <p:cNvPr id="9220" name="Text Box 5">
            <a:extLst>
              <a:ext uri="{FF2B5EF4-FFF2-40B4-BE49-F238E27FC236}">
                <a16:creationId xmlns:a16="http://schemas.microsoft.com/office/drawing/2014/main" id="{3F44650E-28F9-4B55-8BB5-B70AF85C63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863" y="1628775"/>
            <a:ext cx="8424862" cy="4555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eaLnBrk="1" hangingPunct="1"/>
            <a:endParaRPr lang="cs-CZ" altLang="cs-CZ" b="1" i="1" u="none" dirty="0"/>
          </a:p>
          <a:p>
            <a:pPr lvl="1" eaLnBrk="1" hangingPunct="1"/>
            <a:r>
              <a:rPr lang="cs-CZ" altLang="cs-CZ" b="1" i="1" u="none" dirty="0"/>
              <a:t>Dean </a:t>
            </a:r>
            <a:r>
              <a:rPr lang="cs-CZ" altLang="cs-CZ" b="1" i="1" u="none" dirty="0" err="1"/>
              <a:t>of</a:t>
            </a:r>
            <a:r>
              <a:rPr lang="cs-CZ" altLang="cs-CZ" b="1" i="1" u="none" dirty="0"/>
              <a:t> FLCM:</a:t>
            </a:r>
          </a:p>
          <a:p>
            <a:pPr lvl="1" eaLnBrk="1" hangingPunct="1"/>
            <a:r>
              <a:rPr lang="cs-CZ" altLang="cs-CZ" u="none" dirty="0"/>
              <a:t>prof. Ing. Zuzana Tučková, Ph.D.	</a:t>
            </a:r>
            <a:r>
              <a:rPr lang="cs-CZ" altLang="cs-CZ" b="1" u="none" dirty="0">
                <a:solidFill>
                  <a:srgbClr val="92D050"/>
                </a:solidFill>
              </a:rPr>
              <a:t>tuckova@utb.cz</a:t>
            </a:r>
          </a:p>
          <a:p>
            <a:pPr lvl="1" eaLnBrk="1" hangingPunct="1"/>
            <a:r>
              <a:rPr lang="cs-CZ" altLang="cs-CZ" b="1" u="none" dirty="0"/>
              <a:t>						</a:t>
            </a:r>
            <a:r>
              <a:rPr lang="cs-CZ" altLang="cs-CZ" dirty="0">
                <a:hlinkClick r:id="rId2"/>
              </a:rPr>
              <a:t>dekan@flkr.utb.cz</a:t>
            </a:r>
            <a:endParaRPr lang="cs-CZ" altLang="cs-CZ" b="1" u="none" dirty="0"/>
          </a:p>
          <a:p>
            <a:pPr lvl="1" eaLnBrk="1" hangingPunct="1"/>
            <a:r>
              <a:rPr lang="cs-CZ" altLang="cs-CZ" b="1" i="1" u="none" dirty="0"/>
              <a:t>Vice-</a:t>
            </a:r>
            <a:r>
              <a:rPr lang="cs-CZ" altLang="cs-CZ" b="1" i="1" u="none" dirty="0" err="1"/>
              <a:t>dean</a:t>
            </a:r>
            <a:r>
              <a:rPr lang="cs-CZ" altLang="cs-CZ" b="1" i="1" u="none" dirty="0"/>
              <a:t> </a:t>
            </a:r>
            <a:r>
              <a:rPr lang="cs-CZ" altLang="cs-CZ" b="1" i="1" u="none" dirty="0" err="1"/>
              <a:t>for</a:t>
            </a:r>
            <a:r>
              <a:rPr lang="cs-CZ" altLang="cs-CZ" b="1" i="1" u="none" dirty="0"/>
              <a:t> </a:t>
            </a:r>
            <a:r>
              <a:rPr lang="cs-CZ" altLang="cs-CZ" b="1" i="1" u="none" dirty="0" err="1"/>
              <a:t>pedagogical</a:t>
            </a:r>
            <a:r>
              <a:rPr lang="cs-CZ" altLang="cs-CZ" b="1" i="1" u="none" dirty="0"/>
              <a:t> </a:t>
            </a:r>
            <a:r>
              <a:rPr lang="cs-CZ" altLang="cs-CZ" b="1" i="1" u="none" dirty="0" err="1"/>
              <a:t>activity</a:t>
            </a:r>
            <a:r>
              <a:rPr lang="cs-CZ" altLang="cs-CZ" b="1" i="1" u="none" dirty="0"/>
              <a:t>:</a:t>
            </a:r>
          </a:p>
          <a:p>
            <a:pPr lvl="1" eaLnBrk="1" hangingPunct="1"/>
            <a:r>
              <a:rPr lang="cs-CZ" altLang="cs-CZ" u="none" dirty="0"/>
              <a:t>Ing. Jakub Rak, Ph.D.		</a:t>
            </a:r>
            <a:r>
              <a:rPr lang="cs-CZ" altLang="cs-CZ" b="1" u="none" dirty="0">
                <a:solidFill>
                  <a:srgbClr val="92D050"/>
                </a:solidFill>
              </a:rPr>
              <a:t>jrak@utb.cz</a:t>
            </a:r>
          </a:p>
          <a:p>
            <a:pPr lvl="1" eaLnBrk="1" hangingPunct="1"/>
            <a:r>
              <a:rPr lang="cs-CZ" altLang="cs-CZ" b="1" u="none" dirty="0"/>
              <a:t>						</a:t>
            </a:r>
            <a:r>
              <a:rPr lang="cs-CZ" altLang="cs-CZ" dirty="0">
                <a:hlinkClick r:id="rId3"/>
              </a:rPr>
              <a:t>prodekan-pedagogika@flkr.utb.cz</a:t>
            </a:r>
            <a:endParaRPr lang="cs-CZ" altLang="cs-CZ" b="1" u="none" dirty="0"/>
          </a:p>
          <a:p>
            <a:pPr lvl="1" eaLnBrk="1" hangingPunct="1"/>
            <a:r>
              <a:rPr lang="cs-CZ" altLang="cs-CZ" b="1" i="1" u="none" dirty="0"/>
              <a:t>Vice-</a:t>
            </a:r>
            <a:r>
              <a:rPr lang="cs-CZ" altLang="cs-CZ" b="1" i="1" u="none" dirty="0" err="1"/>
              <a:t>dean</a:t>
            </a:r>
            <a:r>
              <a:rPr lang="cs-CZ" altLang="cs-CZ" b="1" i="1" u="none" dirty="0"/>
              <a:t> </a:t>
            </a:r>
            <a:r>
              <a:rPr lang="cs-CZ" altLang="cs-CZ" b="1" i="1" u="none" dirty="0" err="1"/>
              <a:t>for</a:t>
            </a:r>
            <a:r>
              <a:rPr lang="cs-CZ" altLang="cs-CZ" b="1" i="1" u="none" dirty="0"/>
              <a:t> </a:t>
            </a:r>
            <a:r>
              <a:rPr lang="cs-CZ" altLang="cs-CZ" b="1" i="1" u="none" dirty="0" err="1"/>
              <a:t>external</a:t>
            </a:r>
            <a:r>
              <a:rPr lang="cs-CZ" altLang="cs-CZ" b="1" i="1" u="none" dirty="0"/>
              <a:t> relations and </a:t>
            </a:r>
            <a:r>
              <a:rPr lang="cs-CZ" altLang="cs-CZ" b="1" i="1" u="none" dirty="0" err="1"/>
              <a:t>lifelong</a:t>
            </a:r>
            <a:r>
              <a:rPr lang="cs-CZ" altLang="cs-CZ" b="1" i="1" u="none" dirty="0"/>
              <a:t> </a:t>
            </a:r>
            <a:r>
              <a:rPr lang="cs-CZ" altLang="cs-CZ" b="1" i="1" u="none" dirty="0" err="1"/>
              <a:t>learning</a:t>
            </a:r>
            <a:r>
              <a:rPr lang="cs-CZ" altLang="cs-CZ" b="1" i="1" u="none" dirty="0"/>
              <a:t>:</a:t>
            </a:r>
          </a:p>
          <a:p>
            <a:pPr lvl="1" eaLnBrk="1" hangingPunct="1"/>
            <a:r>
              <a:rPr lang="cs-CZ" altLang="cs-CZ" u="none" dirty="0"/>
              <a:t>		</a:t>
            </a:r>
          </a:p>
          <a:p>
            <a:pPr lvl="1" eaLnBrk="1" hangingPunct="1"/>
            <a:r>
              <a:rPr lang="cs-CZ" altLang="cs-CZ" b="1" u="none" dirty="0"/>
              <a:t>						</a:t>
            </a:r>
            <a:r>
              <a:rPr lang="cs-CZ" altLang="cs-CZ" dirty="0">
                <a:hlinkClick r:id="rId4"/>
              </a:rPr>
              <a:t>prodekan-czv@flkr.utb.cz</a:t>
            </a:r>
            <a:endParaRPr lang="cs-CZ" altLang="cs-CZ" b="1" u="none" dirty="0"/>
          </a:p>
          <a:p>
            <a:pPr lvl="1" eaLnBrk="1" hangingPunct="1"/>
            <a:r>
              <a:rPr lang="cs-CZ" altLang="cs-CZ" b="1" i="1" u="none" dirty="0"/>
              <a:t>Vice-</a:t>
            </a:r>
            <a:r>
              <a:rPr lang="cs-CZ" altLang="cs-CZ" b="1" i="1" u="none" dirty="0" err="1"/>
              <a:t>dean</a:t>
            </a:r>
            <a:r>
              <a:rPr lang="cs-CZ" altLang="cs-CZ" b="1" i="1" u="none" dirty="0"/>
              <a:t> </a:t>
            </a:r>
            <a:r>
              <a:rPr lang="cs-CZ" altLang="cs-CZ" b="1" i="1" u="none" dirty="0" err="1"/>
              <a:t>for</a:t>
            </a:r>
            <a:r>
              <a:rPr lang="cs-CZ" altLang="cs-CZ" b="1" i="1" u="none" dirty="0"/>
              <a:t> </a:t>
            </a:r>
            <a:r>
              <a:rPr lang="cs-CZ" altLang="cs-CZ" b="1" i="1" u="none" dirty="0" err="1"/>
              <a:t>creative</a:t>
            </a:r>
            <a:r>
              <a:rPr lang="cs-CZ" altLang="cs-CZ" b="1" i="1" u="none" dirty="0"/>
              <a:t> </a:t>
            </a:r>
            <a:r>
              <a:rPr lang="cs-CZ" altLang="cs-CZ" b="1" i="1" u="none" dirty="0" err="1"/>
              <a:t>activity</a:t>
            </a:r>
            <a:r>
              <a:rPr lang="cs-CZ" altLang="cs-CZ" b="1" i="1" u="none" dirty="0"/>
              <a:t>:</a:t>
            </a:r>
          </a:p>
          <a:p>
            <a:pPr lvl="1" eaLnBrk="1" hangingPunct="1"/>
            <a:r>
              <a:rPr lang="cs-CZ" altLang="cs-CZ" u="none" dirty="0"/>
              <a:t>Ing. Pavel Taraba, Ph.D.		</a:t>
            </a:r>
            <a:r>
              <a:rPr lang="cs-CZ" altLang="cs-CZ" b="1" u="none" dirty="0">
                <a:solidFill>
                  <a:srgbClr val="92D050"/>
                </a:solidFill>
              </a:rPr>
              <a:t>taraba@utb.cz</a:t>
            </a:r>
          </a:p>
          <a:p>
            <a:pPr lvl="1" eaLnBrk="1" hangingPunct="1"/>
            <a:r>
              <a:rPr lang="cs-CZ" altLang="cs-CZ" b="1" u="none" dirty="0"/>
              <a:t>						</a:t>
            </a:r>
            <a:r>
              <a:rPr lang="cs-CZ" altLang="cs-CZ" dirty="0">
                <a:hlinkClick r:id="rId5"/>
              </a:rPr>
              <a:t>prodekan-vav@flkr.utb.cz</a:t>
            </a:r>
            <a:endParaRPr lang="cs-CZ" altLang="cs-CZ" b="1" u="none" dirty="0"/>
          </a:p>
          <a:p>
            <a:pPr lvl="1" eaLnBrk="1" hangingPunct="1"/>
            <a:r>
              <a:rPr lang="cs-CZ" altLang="cs-CZ" b="1" i="1" u="none" dirty="0" err="1"/>
              <a:t>Secretary</a:t>
            </a:r>
            <a:r>
              <a:rPr lang="cs-CZ" altLang="cs-CZ" b="1" i="1" u="none" dirty="0"/>
              <a:t>:</a:t>
            </a:r>
          </a:p>
          <a:p>
            <a:pPr lvl="1" eaLnBrk="1" hangingPunct="1"/>
            <a:r>
              <a:rPr lang="cs-CZ" altLang="cs-CZ" u="none" dirty="0"/>
              <a:t>Ing. Alena Procházková		</a:t>
            </a:r>
            <a:r>
              <a:rPr lang="cs-CZ" altLang="cs-CZ" b="1" u="none" dirty="0">
                <a:solidFill>
                  <a:srgbClr val="92D050"/>
                </a:solidFill>
              </a:rPr>
              <a:t>prochazkova@utb.cz</a:t>
            </a:r>
          </a:p>
          <a:p>
            <a:pPr algn="just" eaLnBrk="1" hangingPunct="1"/>
            <a:r>
              <a:rPr lang="cs-CZ" altLang="cs-CZ" sz="2000" u="none" dirty="0"/>
              <a:t>					</a:t>
            </a:r>
            <a:r>
              <a:rPr lang="cs-CZ" altLang="cs-CZ" dirty="0">
                <a:hlinkClick r:id="rId6"/>
              </a:rPr>
              <a:t>tajemnik@flkr.utb.cz</a:t>
            </a:r>
            <a:endParaRPr lang="cs-CZ" altLang="cs-CZ" u="none" dirty="0"/>
          </a:p>
        </p:txBody>
      </p:sp>
      <p:sp>
        <p:nvSpPr>
          <p:cNvPr id="9221" name="Text Box 6">
            <a:extLst>
              <a:ext uri="{FF2B5EF4-FFF2-40B4-BE49-F238E27FC236}">
                <a16:creationId xmlns:a16="http://schemas.microsoft.com/office/drawing/2014/main" id="{F4778108-F013-4866-808E-B25F059C7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9223" name="Zástupný symbol pro zápatí 1">
            <a:extLst>
              <a:ext uri="{FF2B5EF4-FFF2-40B4-BE49-F238E27FC236}">
                <a16:creationId xmlns:a16="http://schemas.microsoft.com/office/drawing/2014/main" id="{B4074DE4-ACE5-494D-BD81-016500E83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44624"/>
            <a:ext cx="3131840" cy="431626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6542BC56-1C50-48AF-A7B9-0D57055B3F4E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9396" y="-11113"/>
            <a:ext cx="3374603" cy="68524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7FADF867-074D-45B2-83A1-6281AB17A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0243" name="Text Box 4">
            <a:extLst>
              <a:ext uri="{FF2B5EF4-FFF2-40B4-BE49-F238E27FC236}">
                <a16:creationId xmlns:a16="http://schemas.microsoft.com/office/drawing/2014/main" id="{B3E7BC64-0FB7-4AB3-ACEF-877328610C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440056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 dirty="0" err="1"/>
              <a:t>Faculty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workplace</a:t>
            </a:r>
            <a:r>
              <a:rPr lang="cs-CZ" altLang="cs-CZ" sz="2800" b="1" u="none" dirty="0"/>
              <a:t> FLCM</a:t>
            </a:r>
          </a:p>
        </p:txBody>
      </p:sp>
      <p:sp>
        <p:nvSpPr>
          <p:cNvPr id="10244" name="Text Box 5">
            <a:extLst>
              <a:ext uri="{FF2B5EF4-FFF2-40B4-BE49-F238E27FC236}">
                <a16:creationId xmlns:a16="http://schemas.microsoft.com/office/drawing/2014/main" id="{7D850640-580E-4692-9945-34D4D8C1A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628775"/>
            <a:ext cx="8424863" cy="46782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79475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401763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924050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446338" indent="-342900"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9035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3607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8179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275138" indent="-3429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cs-CZ" altLang="cs-CZ" u="none" dirty="0"/>
              <a:t>	</a:t>
            </a:r>
          </a:p>
          <a:p>
            <a:pPr eaLnBrk="1" hangingPunct="1"/>
            <a:endParaRPr lang="cs-CZ" altLang="cs-CZ" sz="2400" b="1" u="none" dirty="0"/>
          </a:p>
          <a:p>
            <a:pPr eaLnBrk="1" hangingPunct="1"/>
            <a:r>
              <a:rPr lang="cs-CZ" altLang="cs-CZ" sz="2400" b="1" u="none" dirty="0"/>
              <a:t>	</a:t>
            </a:r>
            <a:r>
              <a:rPr lang="cs-CZ" altLang="cs-CZ" sz="2800" b="1" u="none" dirty="0"/>
              <a:t>Institute </a:t>
            </a:r>
            <a:r>
              <a:rPr lang="cs-CZ" altLang="cs-CZ" sz="2800" b="1" u="none" dirty="0" err="1"/>
              <a:t>of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Logistics</a:t>
            </a:r>
            <a:r>
              <a:rPr lang="cs-CZ" altLang="cs-CZ" sz="2800" b="1" u="none" dirty="0"/>
              <a:t> (LULO)</a:t>
            </a:r>
          </a:p>
          <a:p>
            <a:pPr eaLnBrk="1" hangingPunct="1"/>
            <a:r>
              <a:rPr lang="cs-CZ" altLang="cs-CZ" sz="2800" b="1" u="none" dirty="0"/>
              <a:t>	Institute </a:t>
            </a:r>
            <a:r>
              <a:rPr lang="cs-CZ" altLang="cs-CZ" sz="2800" b="1" u="none" dirty="0" err="1"/>
              <a:t>of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Crisis</a:t>
            </a:r>
            <a:r>
              <a:rPr lang="cs-CZ" altLang="cs-CZ" sz="2800" b="1" u="none" dirty="0"/>
              <a:t> Management (LUKR)</a:t>
            </a:r>
          </a:p>
          <a:p>
            <a:pPr eaLnBrk="1" hangingPunct="1"/>
            <a:r>
              <a:rPr lang="cs-CZ" altLang="cs-CZ" sz="2800" b="1" u="none" dirty="0"/>
              <a:t>	Institute </a:t>
            </a:r>
            <a:r>
              <a:rPr lang="cs-CZ" altLang="cs-CZ" sz="2800" b="1" u="none" dirty="0" err="1"/>
              <a:t>of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Environmental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Security</a:t>
            </a:r>
            <a:r>
              <a:rPr lang="cs-CZ" altLang="cs-CZ" sz="2800" b="1" u="none" dirty="0"/>
              <a:t>(LUEB)</a:t>
            </a:r>
          </a:p>
          <a:p>
            <a:pPr eaLnBrk="1" hangingPunct="1"/>
            <a:r>
              <a:rPr lang="cs-CZ" altLang="cs-CZ" sz="2800" b="1" u="none" dirty="0"/>
              <a:t>	Institute </a:t>
            </a:r>
            <a:r>
              <a:rPr lang="cs-CZ" altLang="cs-CZ" sz="2800" b="1" u="none" dirty="0" err="1"/>
              <a:t>of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Population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Protection</a:t>
            </a:r>
            <a:r>
              <a:rPr lang="cs-CZ" altLang="cs-CZ" sz="2800" b="1" u="none" dirty="0"/>
              <a:t> (LUOO)</a:t>
            </a:r>
          </a:p>
          <a:p>
            <a:pPr eaLnBrk="1" hangingPunct="1"/>
            <a:r>
              <a:rPr lang="cs-CZ" altLang="cs-CZ" sz="2800" b="1" u="none" dirty="0"/>
              <a:t>	</a:t>
            </a:r>
          </a:p>
          <a:p>
            <a:pPr eaLnBrk="1" hangingPunct="1"/>
            <a:r>
              <a:rPr lang="cs-CZ" altLang="cs-CZ" sz="2800" b="1" u="none" dirty="0"/>
              <a:t>	</a:t>
            </a:r>
            <a:r>
              <a:rPr lang="cs-CZ" altLang="cs-CZ" sz="2800" u="none" dirty="0"/>
              <a:t>	</a:t>
            </a:r>
            <a:endParaRPr lang="cs-CZ" altLang="cs-CZ" sz="2800" dirty="0"/>
          </a:p>
          <a:p>
            <a:pPr eaLnBrk="1" hangingPunct="1"/>
            <a:r>
              <a:rPr lang="cs-CZ" altLang="cs-CZ" sz="2200" b="1" u="none" dirty="0">
                <a:solidFill>
                  <a:srgbClr val="92D050"/>
                </a:solidFill>
              </a:rPr>
              <a:t>www.utb.cz/flkr</a:t>
            </a:r>
            <a:r>
              <a:rPr lang="cs-CZ" altLang="cs-CZ" sz="2200" u="none" dirty="0">
                <a:solidFill>
                  <a:srgbClr val="92D050"/>
                </a:solidFill>
              </a:rPr>
              <a:t> </a:t>
            </a:r>
            <a:r>
              <a:rPr lang="en-US" altLang="cs-CZ" sz="2200" u="none" dirty="0">
                <a:cs typeface="Arial" panose="020B0604020202020204" pitchFamily="34" charset="0"/>
              </a:rPr>
              <a:t>&gt;</a:t>
            </a:r>
            <a:r>
              <a:rPr lang="cs-CZ" altLang="cs-CZ" sz="2200" u="none" dirty="0">
                <a:cs typeface="Arial" panose="020B0604020202020204" pitchFamily="34" charset="0"/>
              </a:rPr>
              <a:t> </a:t>
            </a:r>
            <a:r>
              <a:rPr lang="cs-CZ" altLang="cs-CZ" sz="2200" u="none" dirty="0" err="1">
                <a:cs typeface="Arial" panose="020B0604020202020204" pitchFamily="34" charset="0"/>
              </a:rPr>
              <a:t>About</a:t>
            </a:r>
            <a:r>
              <a:rPr lang="cs-CZ" altLang="cs-CZ" sz="2200" u="none" dirty="0">
                <a:cs typeface="Arial" panose="020B0604020202020204" pitchFamily="34" charset="0"/>
              </a:rPr>
              <a:t> </a:t>
            </a:r>
            <a:r>
              <a:rPr lang="cs-CZ" altLang="cs-CZ" sz="2200" u="none" dirty="0" err="1">
                <a:cs typeface="Arial" panose="020B0604020202020204" pitchFamily="34" charset="0"/>
              </a:rPr>
              <a:t>the</a:t>
            </a:r>
            <a:r>
              <a:rPr lang="cs-CZ" altLang="cs-CZ" sz="2200" u="none" dirty="0">
                <a:cs typeface="Arial" panose="020B0604020202020204" pitchFamily="34" charset="0"/>
              </a:rPr>
              <a:t> </a:t>
            </a:r>
            <a:r>
              <a:rPr lang="cs-CZ" altLang="cs-CZ" sz="2200" u="none" dirty="0" err="1">
                <a:cs typeface="Arial" panose="020B0604020202020204" pitchFamily="34" charset="0"/>
              </a:rPr>
              <a:t>faculty</a:t>
            </a:r>
            <a:r>
              <a:rPr lang="en-US" altLang="cs-CZ" sz="2200" u="none" dirty="0">
                <a:cs typeface="Arial" panose="020B0604020202020204" pitchFamily="34" charset="0"/>
              </a:rPr>
              <a:t>&gt;</a:t>
            </a:r>
            <a:r>
              <a:rPr lang="cs-CZ" altLang="cs-CZ" sz="2200" u="none" dirty="0">
                <a:cs typeface="Arial" panose="020B0604020202020204" pitchFamily="34" charset="0"/>
              </a:rPr>
              <a:t> Basic </a:t>
            </a:r>
            <a:r>
              <a:rPr lang="cs-CZ" altLang="cs-CZ" sz="2200" u="none" dirty="0" err="1">
                <a:cs typeface="Arial" panose="020B0604020202020204" pitchFamily="34" charset="0"/>
              </a:rPr>
              <a:t>information</a:t>
            </a:r>
            <a:r>
              <a:rPr lang="cs-CZ" altLang="cs-CZ" sz="2200" u="none" dirty="0">
                <a:cs typeface="Arial" panose="020B0604020202020204" pitchFamily="34" charset="0"/>
              </a:rPr>
              <a:t> </a:t>
            </a:r>
            <a:r>
              <a:rPr lang="en-US" altLang="cs-CZ" sz="2200" u="none" dirty="0">
                <a:cs typeface="Arial" panose="020B0604020202020204" pitchFamily="34" charset="0"/>
              </a:rPr>
              <a:t>&gt; </a:t>
            </a:r>
            <a:endParaRPr lang="cs-CZ" altLang="cs-CZ" sz="2200" u="none" dirty="0">
              <a:cs typeface="Arial" panose="020B0604020202020204" pitchFamily="34" charset="0"/>
            </a:endParaRPr>
          </a:p>
          <a:p>
            <a:pPr eaLnBrk="1" hangingPunct="1"/>
            <a:r>
              <a:rPr lang="cs-CZ" altLang="cs-CZ" sz="2200" u="none" dirty="0" err="1">
                <a:cs typeface="Arial" panose="020B0604020202020204" pitchFamily="34" charset="0"/>
              </a:rPr>
              <a:t>Faculty</a:t>
            </a:r>
            <a:r>
              <a:rPr lang="cs-CZ" altLang="cs-CZ" sz="2200" u="none" dirty="0">
                <a:cs typeface="Arial" panose="020B0604020202020204" pitchFamily="34" charset="0"/>
              </a:rPr>
              <a:t> </a:t>
            </a:r>
            <a:r>
              <a:rPr lang="cs-CZ" altLang="cs-CZ" sz="2200" u="none" dirty="0" err="1">
                <a:cs typeface="Arial" panose="020B0604020202020204" pitchFamily="34" charset="0"/>
              </a:rPr>
              <a:t>constitutions</a:t>
            </a:r>
            <a:endParaRPr lang="cs-CZ" altLang="cs-CZ" sz="2200" u="none" dirty="0">
              <a:cs typeface="Arial" panose="020B0604020202020204" pitchFamily="34" charset="0"/>
            </a:endParaRPr>
          </a:p>
          <a:p>
            <a:pPr eaLnBrk="1" hangingPunct="1"/>
            <a:r>
              <a:rPr lang="it-IT" altLang="cs-CZ" sz="2200" u="none" dirty="0">
                <a:hlinkClick r:id="rId2"/>
              </a:rPr>
              <a:t>https://flkr.utb.cz/o-fakulte/zakladni-informace/struktura/ustavy/</a:t>
            </a:r>
            <a:endParaRPr lang="cs-CZ" altLang="cs-CZ" sz="2200" u="none" dirty="0"/>
          </a:p>
          <a:p>
            <a:pPr eaLnBrk="1" hangingPunct="1"/>
            <a:endParaRPr lang="it-IT" altLang="cs-CZ" sz="2200" u="none" dirty="0"/>
          </a:p>
        </p:txBody>
      </p:sp>
      <p:sp>
        <p:nvSpPr>
          <p:cNvPr id="10245" name="Text Box 6">
            <a:extLst>
              <a:ext uri="{FF2B5EF4-FFF2-40B4-BE49-F238E27FC236}">
                <a16:creationId xmlns:a16="http://schemas.microsoft.com/office/drawing/2014/main" id="{A80EE954-DA97-4648-904E-77EA34BD2F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10247" name="Zástupný symbol pro zápatí 1">
            <a:extLst>
              <a:ext uri="{FF2B5EF4-FFF2-40B4-BE49-F238E27FC236}">
                <a16:creationId xmlns:a16="http://schemas.microsoft.com/office/drawing/2014/main" id="{77AC6EA7-667E-4DCD-A3B4-C50D8D672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987824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1C895C00-E7D8-4F14-8B74-E6F7DEB2F8B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7796" y="0"/>
            <a:ext cx="3606204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6">
            <a:extLst>
              <a:ext uri="{FF2B5EF4-FFF2-40B4-BE49-F238E27FC236}">
                <a16:creationId xmlns:a16="http://schemas.microsoft.com/office/drawing/2014/main" id="{4C022925-ACC5-445B-BA3C-5FC0FD4E49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32415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 dirty="0"/>
              <a:t>Study department</a:t>
            </a:r>
          </a:p>
        </p:txBody>
      </p:sp>
      <p:sp>
        <p:nvSpPr>
          <p:cNvPr id="11267" name="Text Box 7">
            <a:extLst>
              <a:ext uri="{FF2B5EF4-FFF2-40B4-BE49-F238E27FC236}">
                <a16:creationId xmlns:a16="http://schemas.microsoft.com/office/drawing/2014/main" id="{7DB930BF-78DA-4CDF-8A58-105B2AAEE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412875"/>
            <a:ext cx="8424863" cy="5170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spcAft>
                <a:spcPct val="30000"/>
              </a:spcAft>
              <a:buFontTx/>
              <a:buNone/>
            </a:pPr>
            <a:r>
              <a:rPr lang="cs-CZ" altLang="cs-CZ" sz="2000" i="1" u="none" dirty="0" err="1"/>
              <a:t>Head</a:t>
            </a:r>
            <a:r>
              <a:rPr lang="cs-CZ" altLang="cs-CZ" sz="2000" i="1" u="none" dirty="0"/>
              <a:t> </a:t>
            </a:r>
            <a:r>
              <a:rPr lang="cs-CZ" altLang="cs-CZ" sz="2000" i="1" u="none" dirty="0" err="1"/>
              <a:t>of</a:t>
            </a:r>
            <a:r>
              <a:rPr lang="cs-CZ" altLang="cs-CZ" sz="2000" i="1" u="none" dirty="0"/>
              <a:t> study department</a:t>
            </a:r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Tx/>
              <a:buNone/>
            </a:pPr>
            <a:r>
              <a:rPr lang="cs-CZ" altLang="cs-CZ" sz="2000" u="none" dirty="0"/>
              <a:t>Ing. Věra Šimková, Ph.D.   		  </a:t>
            </a:r>
            <a:r>
              <a:rPr lang="cs-CZ" altLang="cs-CZ" sz="2000" b="1" u="none" dirty="0">
                <a:solidFill>
                  <a:srgbClr val="92D050"/>
                </a:solidFill>
              </a:rPr>
              <a:t>simkova@utb.cz</a:t>
            </a:r>
            <a:r>
              <a:rPr lang="cs-CZ" altLang="cs-CZ" sz="2000" u="none" dirty="0">
                <a:solidFill>
                  <a:schemeClr val="accent2"/>
                </a:solidFill>
              </a:rPr>
              <a:t> </a:t>
            </a:r>
            <a:br>
              <a:rPr lang="cs-CZ" altLang="cs-CZ" sz="2000" u="none" dirty="0">
                <a:solidFill>
                  <a:schemeClr val="accent2"/>
                </a:solidFill>
              </a:rPr>
            </a:br>
            <a:r>
              <a:rPr lang="cs-CZ" altLang="cs-CZ" sz="2000" u="none" dirty="0"/>
              <a:t>Tel.: 57 603 2087, Mobile: 724 646 713     </a:t>
            </a:r>
            <a:r>
              <a:rPr lang="cs-CZ" altLang="cs-CZ" sz="2000" b="1" dirty="0">
                <a:solidFill>
                  <a:srgbClr val="00B050"/>
                </a:solidFill>
              </a:rPr>
              <a:t>studium-vedouci@flkr.utb.cz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 err="1">
                <a:solidFill>
                  <a:srgbClr val="FF0000"/>
                </a:solidFill>
              </a:rPr>
              <a:t>Subsequent</a:t>
            </a:r>
            <a:r>
              <a:rPr lang="cs-CZ" altLang="cs-CZ" sz="2000" b="1" u="none" dirty="0">
                <a:solidFill>
                  <a:srgbClr val="FF0000"/>
                </a:solidFill>
              </a:rPr>
              <a:t>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master´s</a:t>
            </a:r>
            <a:r>
              <a:rPr lang="cs-CZ" altLang="cs-CZ" sz="2000" b="1" u="none" dirty="0">
                <a:solidFill>
                  <a:srgbClr val="FF0000"/>
                </a:solidFill>
              </a:rPr>
              <a:t>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studies</a:t>
            </a:r>
            <a:r>
              <a:rPr lang="cs-CZ" altLang="cs-CZ" sz="2000" b="1" u="none" dirty="0">
                <a:solidFill>
                  <a:srgbClr val="FF0000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FF0000"/>
                </a:solidFill>
              </a:rPr>
              <a:t>Tutor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for</a:t>
            </a:r>
            <a:r>
              <a:rPr lang="cs-CZ" altLang="cs-CZ" sz="2000" b="1" u="none" dirty="0">
                <a:solidFill>
                  <a:srgbClr val="FF0000"/>
                </a:solidFill>
              </a:rPr>
              <a:t>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students</a:t>
            </a:r>
            <a:r>
              <a:rPr lang="cs-CZ" altLang="cs-CZ" sz="2000" b="1" u="none" dirty="0">
                <a:solidFill>
                  <a:srgbClr val="FF0000"/>
                </a:solidFill>
              </a:rPr>
              <a:t>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with</a:t>
            </a:r>
            <a:r>
              <a:rPr lang="cs-CZ" altLang="cs-CZ" sz="2000" b="1" u="none" dirty="0">
                <a:solidFill>
                  <a:srgbClr val="FF0000"/>
                </a:solidFill>
              </a:rPr>
              <a:t>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special</a:t>
            </a:r>
            <a:r>
              <a:rPr lang="cs-CZ" altLang="cs-CZ" sz="2000" b="1" u="none" dirty="0">
                <a:solidFill>
                  <a:srgbClr val="FF0000"/>
                </a:solidFill>
              </a:rPr>
              <a:t>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needs</a:t>
            </a:r>
            <a:r>
              <a:rPr lang="cs-CZ" altLang="cs-CZ" sz="2000" b="1" u="none" dirty="0">
                <a:solidFill>
                  <a:srgbClr val="FF0000"/>
                </a:solidFill>
              </a:rPr>
              <a:t>	   </a:t>
            </a:r>
            <a:r>
              <a:rPr lang="cs-CZ" altLang="cs-CZ" sz="2000" u="none" dirty="0">
                <a:solidFill>
                  <a:srgbClr val="00B0F0"/>
                </a:solidFill>
                <a:hlinkClick r:id="rId2"/>
              </a:rPr>
              <a:t>tutor@flkr.utb.cz</a:t>
            </a:r>
            <a:endParaRPr lang="cs-CZ" altLang="cs-CZ" sz="2000" u="none" dirty="0">
              <a:solidFill>
                <a:srgbClr val="00B0F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000" u="none" dirty="0">
              <a:solidFill>
                <a:srgbClr val="00B0F0"/>
              </a:solidFill>
            </a:endParaRPr>
          </a:p>
          <a:p>
            <a:pPr eaLnBrk="1" hangingPunct="1">
              <a:spcBef>
                <a:spcPct val="50000"/>
              </a:spcBef>
              <a:spcAft>
                <a:spcPct val="30000"/>
              </a:spcAft>
              <a:buFontTx/>
              <a:buNone/>
            </a:pPr>
            <a:r>
              <a:rPr lang="cs-CZ" altLang="cs-CZ" sz="2000" i="1" u="none" dirty="0" err="1"/>
              <a:t>Referee</a:t>
            </a:r>
            <a:endParaRPr lang="cs-CZ" altLang="cs-CZ" sz="2000" i="1" u="none" dirty="0"/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r>
              <a:rPr lang="cs-CZ" altLang="cs-CZ" sz="2000" u="none" dirty="0"/>
              <a:t>Ing. Andrea Frýzová     			  </a:t>
            </a:r>
            <a:r>
              <a:rPr lang="cs-CZ" altLang="cs-CZ" sz="2000" b="1" u="none" dirty="0">
                <a:solidFill>
                  <a:srgbClr val="92D050"/>
                </a:solidFill>
              </a:rPr>
              <a:t>fryzova@utb.cz</a:t>
            </a:r>
            <a:r>
              <a:rPr lang="cs-CZ" altLang="cs-CZ" sz="2000" b="1" u="none" dirty="0"/>
              <a:t> </a:t>
            </a:r>
            <a:br>
              <a:rPr lang="cs-CZ" altLang="cs-CZ" sz="2000" u="none" dirty="0"/>
            </a:br>
            <a:r>
              <a:rPr lang="cs-CZ" altLang="cs-CZ" sz="2000" u="none" dirty="0"/>
              <a:t>Tel.: 57 603 8075			  </a:t>
            </a:r>
            <a:r>
              <a:rPr lang="cs-CZ" altLang="cs-CZ" sz="2000" b="1" dirty="0">
                <a:solidFill>
                  <a:srgbClr val="00B050"/>
                </a:solidFill>
              </a:rPr>
              <a:t>studium@flkr.utb.cz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 err="1">
                <a:solidFill>
                  <a:srgbClr val="FF0000"/>
                </a:solidFill>
              </a:rPr>
              <a:t>Bachelor´s</a:t>
            </a:r>
            <a:r>
              <a:rPr lang="cs-CZ" altLang="cs-CZ" sz="2000" b="1" u="none" dirty="0">
                <a:solidFill>
                  <a:srgbClr val="FF0000"/>
                </a:solidFill>
              </a:rPr>
              <a:t>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degree</a:t>
            </a:r>
            <a:endParaRPr lang="cs-CZ" altLang="cs-CZ" sz="2000" b="1" u="none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 err="1">
                <a:solidFill>
                  <a:srgbClr val="FF0000"/>
                </a:solidFill>
              </a:rPr>
              <a:t>Fees</a:t>
            </a:r>
            <a:r>
              <a:rPr lang="cs-CZ" altLang="cs-CZ" sz="2000" b="1" u="none" dirty="0">
                <a:solidFill>
                  <a:srgbClr val="FF0000"/>
                </a:solidFill>
              </a:rPr>
              <a:t>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for</a:t>
            </a:r>
            <a:r>
              <a:rPr lang="cs-CZ" altLang="cs-CZ" sz="2000" b="1" u="none" dirty="0">
                <a:solidFill>
                  <a:srgbClr val="FF0000"/>
                </a:solidFill>
              </a:rPr>
              <a:t>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longer</a:t>
            </a:r>
            <a:r>
              <a:rPr lang="cs-CZ" altLang="cs-CZ" sz="2000" b="1" u="none" dirty="0">
                <a:solidFill>
                  <a:srgbClr val="FF0000"/>
                </a:solidFill>
              </a:rPr>
              <a:t>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studies</a:t>
            </a:r>
            <a:endParaRPr lang="cs-CZ" altLang="cs-CZ" sz="2000" b="1" u="none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 err="1">
                <a:solidFill>
                  <a:srgbClr val="FF0000"/>
                </a:solidFill>
              </a:rPr>
              <a:t>Accommodation</a:t>
            </a:r>
            <a:r>
              <a:rPr lang="cs-CZ" altLang="cs-CZ" sz="2000" b="1" u="none" dirty="0">
                <a:solidFill>
                  <a:srgbClr val="FF0000"/>
                </a:solidFill>
              </a:rPr>
              <a:t>, benefit,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social</a:t>
            </a:r>
            <a:r>
              <a:rPr lang="cs-CZ" altLang="cs-CZ" sz="2000" b="1" u="none" dirty="0">
                <a:solidFill>
                  <a:srgbClr val="FF0000"/>
                </a:solidFill>
              </a:rPr>
              <a:t>,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extraordinary</a:t>
            </a:r>
            <a:r>
              <a:rPr lang="cs-CZ" altLang="cs-CZ" sz="2000" b="1" u="none" dirty="0">
                <a:solidFill>
                  <a:srgbClr val="FF0000"/>
                </a:solidFill>
              </a:rPr>
              <a:t> </a:t>
            </a:r>
            <a:r>
              <a:rPr lang="cs-CZ" altLang="cs-CZ" sz="2000" b="1" u="none" dirty="0" err="1">
                <a:solidFill>
                  <a:srgbClr val="FF0000"/>
                </a:solidFill>
              </a:rPr>
              <a:t>scholarship</a:t>
            </a:r>
            <a:endParaRPr lang="cs-CZ" altLang="cs-CZ" sz="2000" b="1" u="none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spcAft>
                <a:spcPct val="30000"/>
              </a:spcAft>
              <a:buFontTx/>
              <a:buNone/>
            </a:pPr>
            <a:endParaRPr lang="cs-CZ" altLang="cs-CZ" sz="20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>
                <a:solidFill>
                  <a:srgbClr val="92D050"/>
                </a:solidFill>
              </a:rPr>
              <a:t>www.utb.cz/flkr</a:t>
            </a:r>
            <a:r>
              <a:rPr lang="cs-CZ" altLang="cs-CZ" sz="2000" u="none" dirty="0">
                <a:solidFill>
                  <a:srgbClr val="92D050"/>
                </a:solidFill>
              </a:rPr>
              <a:t> </a:t>
            </a:r>
            <a:r>
              <a:rPr lang="en-US" altLang="cs-CZ" sz="2000" u="none" dirty="0">
                <a:cs typeface="Arial" panose="020B0604020202020204" pitchFamily="34" charset="0"/>
              </a:rPr>
              <a:t>&gt;</a:t>
            </a:r>
            <a:r>
              <a:rPr lang="cs-CZ" altLang="cs-CZ" sz="2000" u="none" dirty="0">
                <a:cs typeface="Arial" panose="020B0604020202020204" pitchFamily="34" charset="0"/>
              </a:rPr>
              <a:t> Study </a:t>
            </a:r>
            <a:r>
              <a:rPr lang="en-US" altLang="cs-CZ" sz="2000" u="none" dirty="0">
                <a:cs typeface="Arial" panose="020B0604020202020204" pitchFamily="34" charset="0"/>
              </a:rPr>
              <a:t>&gt;</a:t>
            </a:r>
            <a:r>
              <a:rPr lang="cs-CZ" altLang="cs-CZ" sz="2000" u="none" dirty="0">
                <a:cs typeface="Arial" panose="020B0604020202020204" pitchFamily="34" charset="0"/>
              </a:rPr>
              <a:t> Study department </a:t>
            </a:r>
            <a:r>
              <a:rPr lang="en-US" altLang="cs-CZ" sz="2000" u="none" dirty="0">
                <a:cs typeface="Arial" panose="020B0604020202020204" pitchFamily="34" charset="0"/>
              </a:rPr>
              <a:t>&gt;</a:t>
            </a:r>
            <a:r>
              <a:rPr lang="cs-CZ" altLang="cs-CZ" sz="2000" u="none" dirty="0">
                <a:cs typeface="Arial" panose="020B0604020202020204" pitchFamily="34" charset="0"/>
              </a:rPr>
              <a:t> </a:t>
            </a:r>
            <a:r>
              <a:rPr lang="cs-CZ" altLang="cs-CZ" sz="2000" u="none" dirty="0" err="1">
                <a:cs typeface="Arial" panose="020B0604020202020204" pitchFamily="34" charset="0"/>
              </a:rPr>
              <a:t>Contacts</a:t>
            </a:r>
            <a:endParaRPr lang="cs-CZ" altLang="cs-CZ" sz="2000" u="none" dirty="0">
              <a:cs typeface="Arial" panose="020B0604020202020204" pitchFamily="34" charset="0"/>
            </a:endParaRPr>
          </a:p>
        </p:txBody>
      </p:sp>
      <p:sp>
        <p:nvSpPr>
          <p:cNvPr id="11268" name="Text Box 9">
            <a:extLst>
              <a:ext uri="{FF2B5EF4-FFF2-40B4-BE49-F238E27FC236}">
                <a16:creationId xmlns:a16="http://schemas.microsoft.com/office/drawing/2014/main" id="{BF79E68C-CCF4-4C72-9593-3B49FE5435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1269" name="Text Box 10">
            <a:extLst>
              <a:ext uri="{FF2B5EF4-FFF2-40B4-BE49-F238E27FC236}">
                <a16:creationId xmlns:a16="http://schemas.microsoft.com/office/drawing/2014/main" id="{C3131DB8-277D-4361-9BDE-2407BDE6F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11271" name="Zástupný symbol pro zápatí 1">
            <a:extLst>
              <a:ext uri="{FF2B5EF4-FFF2-40B4-BE49-F238E27FC236}">
                <a16:creationId xmlns:a16="http://schemas.microsoft.com/office/drawing/2014/main" id="{AF302D9C-44C7-4280-A967-3A1643D5F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200" y="28575"/>
            <a:ext cx="2983632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9" name="Obrázek 8" descr="https://vizual.utb.cz/english/flkr/flkr-full120en.png">
            <a:extLst>
              <a:ext uri="{FF2B5EF4-FFF2-40B4-BE49-F238E27FC236}">
                <a16:creationId xmlns:a16="http://schemas.microsoft.com/office/drawing/2014/main" id="{BB8A480B-2E8C-41DB-AD2C-98F0289FD56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-39688"/>
            <a:ext cx="3784104" cy="584201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6">
            <a:extLst>
              <a:ext uri="{FF2B5EF4-FFF2-40B4-BE49-F238E27FC236}">
                <a16:creationId xmlns:a16="http://schemas.microsoft.com/office/drawing/2014/main" id="{DFAEAB6B-B570-40FB-A0CF-1CCDA98D7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5698996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 dirty="0"/>
              <a:t>Study department – </a:t>
            </a:r>
            <a:r>
              <a:rPr lang="cs-CZ" altLang="cs-CZ" sz="2800" b="1" u="none" dirty="0" err="1"/>
              <a:t>office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hours</a:t>
            </a:r>
            <a:endParaRPr lang="cs-CZ" altLang="cs-CZ" sz="2800" b="1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000" b="1" u="none" dirty="0" err="1"/>
              <a:t>Building</a:t>
            </a:r>
            <a:r>
              <a:rPr lang="cs-CZ" altLang="cs-CZ" sz="2000" b="1" u="none" dirty="0"/>
              <a:t> UH 1, </a:t>
            </a:r>
            <a:r>
              <a:rPr lang="cs-CZ" altLang="cs-CZ" sz="2000" b="1" u="none" dirty="0" err="1"/>
              <a:t>room</a:t>
            </a:r>
            <a:r>
              <a:rPr lang="cs-CZ" altLang="cs-CZ" sz="2000" b="1" u="none" dirty="0"/>
              <a:t> no. 1.19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800" b="1" u="none" dirty="0"/>
          </a:p>
        </p:txBody>
      </p:sp>
      <p:sp>
        <p:nvSpPr>
          <p:cNvPr id="12291" name="Text Box 7">
            <a:extLst>
              <a:ext uri="{FF2B5EF4-FFF2-40B4-BE49-F238E27FC236}">
                <a16:creationId xmlns:a16="http://schemas.microsoft.com/office/drawing/2014/main" id="{1C2AE993-3902-44D0-B7D0-1314505D9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628775"/>
            <a:ext cx="8424863" cy="421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600" b="1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u="none" dirty="0">
                <a:solidFill>
                  <a:srgbClr val="FF0000"/>
                </a:solidFill>
              </a:rPr>
              <a:t>Full-</a:t>
            </a:r>
            <a:r>
              <a:rPr lang="cs-CZ" altLang="cs-CZ" sz="2400" b="1" i="1" u="none" dirty="0" err="1">
                <a:solidFill>
                  <a:srgbClr val="FF0000"/>
                </a:solidFill>
              </a:rPr>
              <a:t>time</a:t>
            </a:r>
            <a:r>
              <a:rPr lang="cs-CZ" altLang="cs-CZ" sz="2400" b="1" i="1" u="none" dirty="0">
                <a:solidFill>
                  <a:srgbClr val="FF0000"/>
                </a:solidFill>
              </a:rPr>
              <a:t> </a:t>
            </a:r>
            <a:r>
              <a:rPr lang="cs-CZ" altLang="cs-CZ" sz="2400" b="1" i="1" u="none" dirty="0" err="1">
                <a:solidFill>
                  <a:srgbClr val="FF0000"/>
                </a:solidFill>
              </a:rPr>
              <a:t>form</a:t>
            </a:r>
            <a:r>
              <a:rPr lang="cs-CZ" altLang="cs-CZ" sz="2400" b="1" i="1" u="none" dirty="0">
                <a:solidFill>
                  <a:srgbClr val="FF0000"/>
                </a:solidFill>
              </a:rPr>
              <a:t> </a:t>
            </a:r>
            <a:r>
              <a:rPr lang="cs-CZ" altLang="cs-CZ" sz="2400" b="1" i="1" u="none" dirty="0" err="1">
                <a:solidFill>
                  <a:srgbClr val="FF0000"/>
                </a:solidFill>
              </a:rPr>
              <a:t>of</a:t>
            </a:r>
            <a:r>
              <a:rPr lang="cs-CZ" altLang="cs-CZ" sz="2400" b="1" i="1" u="none" dirty="0">
                <a:solidFill>
                  <a:srgbClr val="FF0000"/>
                </a:solidFill>
              </a:rPr>
              <a:t> study</a:t>
            </a:r>
            <a:r>
              <a:rPr lang="cs-CZ" altLang="cs-CZ" sz="2400" u="none" dirty="0">
                <a:solidFill>
                  <a:srgbClr val="FF0000"/>
                </a:solidFill>
              </a:rPr>
              <a:t> </a:t>
            </a:r>
            <a:r>
              <a:rPr lang="cs-CZ" altLang="cs-CZ" sz="2400" u="none" dirty="0"/>
              <a:t>	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 err="1"/>
              <a:t>Monday</a:t>
            </a:r>
            <a:r>
              <a:rPr lang="cs-CZ" altLang="cs-CZ" sz="2400" u="none" dirty="0"/>
              <a:t>	8:00-11:00     	12:30-15:00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 err="1"/>
              <a:t>Wednesday</a:t>
            </a:r>
            <a:r>
              <a:rPr lang="cs-CZ" altLang="cs-CZ" sz="2400" u="none" dirty="0"/>
              <a:t>	8:00-11:00     	12:30-15:00 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u="none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u="none" dirty="0" err="1">
                <a:solidFill>
                  <a:srgbClr val="FF0000"/>
                </a:solidFill>
              </a:rPr>
              <a:t>Combined</a:t>
            </a:r>
            <a:r>
              <a:rPr lang="cs-CZ" altLang="cs-CZ" sz="2400" b="1" i="1" u="none" dirty="0">
                <a:solidFill>
                  <a:srgbClr val="FF0000"/>
                </a:solidFill>
              </a:rPr>
              <a:t> </a:t>
            </a:r>
            <a:r>
              <a:rPr lang="cs-CZ" altLang="cs-CZ" sz="2400" b="1" i="1" u="none" dirty="0" err="1">
                <a:solidFill>
                  <a:srgbClr val="FF0000"/>
                </a:solidFill>
              </a:rPr>
              <a:t>form</a:t>
            </a:r>
            <a:r>
              <a:rPr lang="cs-CZ" altLang="cs-CZ" sz="2400" b="1" i="1" u="none" dirty="0">
                <a:solidFill>
                  <a:srgbClr val="FF0000"/>
                </a:solidFill>
              </a:rPr>
              <a:t> </a:t>
            </a:r>
            <a:r>
              <a:rPr lang="cs-CZ" altLang="cs-CZ" sz="2400" b="1" i="1" u="none" dirty="0" err="1">
                <a:solidFill>
                  <a:srgbClr val="FF0000"/>
                </a:solidFill>
              </a:rPr>
              <a:t>of</a:t>
            </a:r>
            <a:r>
              <a:rPr lang="cs-CZ" altLang="cs-CZ" sz="2400" b="1" i="1" u="none" dirty="0">
                <a:solidFill>
                  <a:srgbClr val="FF0000"/>
                </a:solidFill>
              </a:rPr>
              <a:t> study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 err="1"/>
              <a:t>Friday</a:t>
            </a:r>
            <a:r>
              <a:rPr lang="cs-CZ" altLang="cs-CZ" sz="2400" u="none" dirty="0"/>
              <a:t> 				11:30-15:00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u="none" dirty="0"/>
              <a:t>(on </a:t>
            </a:r>
            <a:r>
              <a:rPr lang="cs-CZ" altLang="cs-CZ" sz="2400" u="none" dirty="0" err="1"/>
              <a:t>consultations</a:t>
            </a:r>
            <a:r>
              <a:rPr lang="cs-CZ" altLang="cs-CZ" sz="2400" u="none" dirty="0"/>
              <a:t> </a:t>
            </a:r>
            <a:r>
              <a:rPr lang="cs-CZ" altLang="cs-CZ" sz="2400" u="none" dirty="0" err="1"/>
              <a:t>days</a:t>
            </a:r>
            <a:r>
              <a:rPr lang="cs-CZ" altLang="cs-CZ" sz="2400" u="none" dirty="0"/>
              <a:t>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i="1" u="none" dirty="0"/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cs-CZ" altLang="cs-CZ" sz="2400" i="1" u="none" dirty="0" err="1"/>
              <a:t>Please</a:t>
            </a:r>
            <a:r>
              <a:rPr lang="cs-CZ" altLang="cs-CZ" sz="2400" i="1" u="none" dirty="0"/>
              <a:t>, </a:t>
            </a:r>
            <a:r>
              <a:rPr lang="cs-CZ" altLang="cs-CZ" sz="2400" i="1" u="none" dirty="0" err="1"/>
              <a:t>observe</a:t>
            </a:r>
            <a:r>
              <a:rPr lang="cs-CZ" altLang="cs-CZ" sz="2400" i="1" u="none" dirty="0"/>
              <a:t> </a:t>
            </a:r>
            <a:r>
              <a:rPr lang="cs-CZ" altLang="cs-CZ" sz="2400" i="1" u="none" dirty="0" err="1"/>
              <a:t>office</a:t>
            </a:r>
            <a:r>
              <a:rPr lang="cs-CZ" altLang="cs-CZ" sz="2400" i="1" u="none" dirty="0"/>
              <a:t> </a:t>
            </a:r>
            <a:r>
              <a:rPr lang="cs-CZ" altLang="cs-CZ" sz="2400" i="1" u="none" dirty="0" err="1"/>
              <a:t>hours</a:t>
            </a:r>
            <a:r>
              <a:rPr lang="cs-CZ" altLang="cs-CZ" sz="2400" i="1" u="none" dirty="0"/>
              <a:t>.</a:t>
            </a:r>
          </a:p>
        </p:txBody>
      </p:sp>
      <p:sp>
        <p:nvSpPr>
          <p:cNvPr id="12292" name="Text Box 10">
            <a:extLst>
              <a:ext uri="{FF2B5EF4-FFF2-40B4-BE49-F238E27FC236}">
                <a16:creationId xmlns:a16="http://schemas.microsoft.com/office/drawing/2014/main" id="{B5E7B23E-54DF-48DA-95AD-30C6027B2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2293" name="Text Box 11">
            <a:extLst>
              <a:ext uri="{FF2B5EF4-FFF2-40B4-BE49-F238E27FC236}">
                <a16:creationId xmlns:a16="http://schemas.microsoft.com/office/drawing/2014/main" id="{88CE4C43-7101-4565-919B-38B5C57ED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12295" name="Zástupný symbol pro zápatí 1">
            <a:extLst>
              <a:ext uri="{FF2B5EF4-FFF2-40B4-BE49-F238E27FC236}">
                <a16:creationId xmlns:a16="http://schemas.microsoft.com/office/drawing/2014/main" id="{F16D7D8D-A091-4B07-8FCF-612533E96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2987824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32228DEC-C5AD-4036-A526-ADA0B46FFD9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"/>
            <a:ext cx="3419872" cy="55244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>
            <a:extLst>
              <a:ext uri="{FF2B5EF4-FFF2-40B4-BE49-F238E27FC236}">
                <a16:creationId xmlns:a16="http://schemas.microsoft.com/office/drawing/2014/main" id="{A2002EAE-F6F8-427B-90AD-5F63D8EF06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885825"/>
            <a:ext cx="485742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800" b="1" u="none" dirty="0" err="1"/>
              <a:t>Information</a:t>
            </a:r>
            <a:r>
              <a:rPr lang="cs-CZ" altLang="cs-CZ" sz="2800" b="1" u="none" dirty="0"/>
              <a:t> on </a:t>
            </a:r>
            <a:r>
              <a:rPr lang="cs-CZ" altLang="cs-CZ" sz="2800" b="1" u="none" dirty="0" err="1"/>
              <a:t>the</a:t>
            </a:r>
            <a:r>
              <a:rPr lang="cs-CZ" altLang="cs-CZ" sz="2800" b="1" u="none" dirty="0"/>
              <a:t> </a:t>
            </a:r>
            <a:r>
              <a:rPr lang="cs-CZ" altLang="cs-CZ" sz="2800" b="1" u="none" dirty="0" err="1"/>
              <a:t>website</a:t>
            </a:r>
            <a:r>
              <a:rPr lang="cs-CZ" altLang="cs-CZ" sz="2800" b="1" u="none" dirty="0"/>
              <a:t> </a:t>
            </a:r>
          </a:p>
        </p:txBody>
      </p:sp>
      <p:sp>
        <p:nvSpPr>
          <p:cNvPr id="13315" name="Text Box 4">
            <a:extLst>
              <a:ext uri="{FF2B5EF4-FFF2-40B4-BE49-F238E27FC236}">
                <a16:creationId xmlns:a16="http://schemas.microsoft.com/office/drawing/2014/main" id="{8591BDC3-6DA2-4183-9507-0CDCA4003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412875"/>
            <a:ext cx="8424863" cy="55846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cs-CZ" altLang="cs-CZ" sz="1800" b="1" i="1" u="none" dirty="0"/>
              <a:t>Basic </a:t>
            </a:r>
            <a:r>
              <a:rPr lang="cs-CZ" altLang="cs-CZ" sz="1800" b="1" i="1" u="none" dirty="0" err="1"/>
              <a:t>information</a:t>
            </a:r>
            <a:r>
              <a:rPr lang="cs-CZ" altLang="cs-CZ" sz="1800" b="1" i="1" u="none" dirty="0"/>
              <a:t> </a:t>
            </a:r>
            <a:r>
              <a:rPr lang="cs-CZ" altLang="cs-CZ" sz="1800" b="1" i="1" u="none" dirty="0" err="1"/>
              <a:t>can</a:t>
            </a:r>
            <a:r>
              <a:rPr lang="cs-CZ" altLang="cs-CZ" sz="1800" b="1" i="1" u="none" dirty="0"/>
              <a:t> </a:t>
            </a:r>
            <a:r>
              <a:rPr lang="cs-CZ" altLang="cs-CZ" sz="1800" b="1" i="1" u="none" dirty="0" err="1"/>
              <a:t>be</a:t>
            </a:r>
            <a:r>
              <a:rPr lang="cs-CZ" altLang="cs-CZ" sz="1800" b="1" i="1" u="none" dirty="0"/>
              <a:t> </a:t>
            </a:r>
            <a:r>
              <a:rPr lang="cs-CZ" altLang="cs-CZ" sz="1800" b="1" i="1" u="none" dirty="0" err="1"/>
              <a:t>found</a:t>
            </a:r>
            <a:r>
              <a:rPr lang="cs-CZ" altLang="cs-CZ" sz="1800" b="1" i="1" u="none" dirty="0"/>
              <a:t> </a:t>
            </a:r>
            <a:r>
              <a:rPr lang="cs-CZ" altLang="cs-CZ" sz="1800" b="1" i="1" u="none" dirty="0" err="1"/>
              <a:t>at</a:t>
            </a:r>
            <a:r>
              <a:rPr lang="cs-CZ" altLang="cs-CZ" sz="1800" b="1" i="1" u="none" dirty="0"/>
              <a:t> </a:t>
            </a:r>
            <a:r>
              <a:rPr lang="cs-CZ" altLang="cs-CZ" sz="1800" b="1" u="none" dirty="0">
                <a:solidFill>
                  <a:srgbClr val="92D050"/>
                </a:solidFill>
              </a:rPr>
              <a:t>www.utb.cz/flkr</a:t>
            </a:r>
            <a:r>
              <a:rPr lang="cs-CZ" altLang="cs-CZ" sz="1800" dirty="0"/>
              <a:t>   </a:t>
            </a:r>
          </a:p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cs-CZ" sz="1800" u="none" dirty="0"/>
              <a:t>&gt;</a:t>
            </a:r>
            <a:r>
              <a:rPr lang="cs-CZ" altLang="cs-CZ" sz="1800" b="1" u="none" dirty="0" err="1"/>
              <a:t>About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the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faculty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</a:t>
            </a:r>
            <a:r>
              <a:rPr lang="cs-CZ" altLang="cs-CZ" sz="1800" b="1" u="none" dirty="0" err="1"/>
              <a:t>Official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board</a:t>
            </a:r>
            <a:r>
              <a:rPr lang="cs-CZ" altLang="cs-CZ" sz="1800" b="1" u="none" dirty="0"/>
              <a:t>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International </a:t>
            </a:r>
            <a:r>
              <a:rPr lang="cs-CZ" altLang="cs-CZ" sz="1800" u="none" dirty="0" err="1"/>
              <a:t>standards</a:t>
            </a:r>
            <a:r>
              <a:rPr lang="cs-CZ" altLang="cs-CZ" sz="1800" u="none" dirty="0"/>
              <a:t> and </a:t>
            </a:r>
            <a:r>
              <a:rPr lang="cs-CZ" altLang="cs-CZ" sz="1800" u="none" dirty="0" err="1"/>
              <a:t>regulations</a:t>
            </a:r>
            <a:r>
              <a:rPr lang="cs-CZ" altLang="cs-CZ" sz="1800" b="1" u="none" dirty="0"/>
              <a:t>	 </a:t>
            </a:r>
            <a:r>
              <a:rPr lang="cs-CZ" altLang="cs-CZ" sz="1800" u="none" dirty="0"/>
              <a:t>		</a:t>
            </a:r>
            <a:r>
              <a:rPr lang="en-US" altLang="cs-CZ" sz="1800" u="none" dirty="0">
                <a:solidFill>
                  <a:srgbClr val="FF0000"/>
                </a:solidFill>
              </a:rPr>
              <a:t>&gt;</a:t>
            </a:r>
            <a:r>
              <a:rPr lang="cs-CZ" altLang="cs-CZ" sz="1800" u="none" dirty="0"/>
              <a:t> </a:t>
            </a:r>
            <a:r>
              <a:rPr lang="cs-CZ" altLang="cs-CZ" sz="1800" u="none" dirty="0">
                <a:solidFill>
                  <a:srgbClr val="FF0000"/>
                </a:solidFill>
              </a:rPr>
              <a:t>Study and </a:t>
            </a:r>
            <a:r>
              <a:rPr lang="cs-CZ" altLang="cs-CZ" sz="1800" u="none" dirty="0" err="1">
                <a:solidFill>
                  <a:srgbClr val="FF0000"/>
                </a:solidFill>
              </a:rPr>
              <a:t>examination</a:t>
            </a:r>
            <a:r>
              <a:rPr lang="cs-CZ" altLang="cs-CZ" sz="1800" u="none" dirty="0">
                <a:solidFill>
                  <a:srgbClr val="FF0000"/>
                </a:solidFill>
              </a:rPr>
              <a:t> </a:t>
            </a:r>
            <a:r>
              <a:rPr lang="cs-CZ" altLang="cs-CZ" sz="1800" u="none" dirty="0" err="1">
                <a:solidFill>
                  <a:srgbClr val="FF0000"/>
                </a:solidFill>
              </a:rPr>
              <a:t>regulations</a:t>
            </a:r>
            <a:r>
              <a:rPr lang="cs-CZ" altLang="cs-CZ" sz="1800" u="none" dirty="0">
                <a:solidFill>
                  <a:srgbClr val="FF0000"/>
                </a:solidFill>
              </a:rPr>
              <a:t> </a:t>
            </a:r>
            <a:r>
              <a:rPr lang="cs-CZ" altLang="cs-CZ" sz="1800" u="none" dirty="0" err="1">
                <a:solidFill>
                  <a:srgbClr val="FF0000"/>
                </a:solidFill>
              </a:rPr>
              <a:t>of</a:t>
            </a:r>
            <a:r>
              <a:rPr lang="cs-CZ" altLang="cs-CZ" sz="1800" u="none" dirty="0">
                <a:solidFill>
                  <a:srgbClr val="FF0000"/>
                </a:solidFill>
              </a:rPr>
              <a:t> UTB in Zlín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		</a:t>
            </a:r>
            <a:r>
              <a:rPr lang="en-US" altLang="cs-CZ" sz="1800" u="none" dirty="0">
                <a:solidFill>
                  <a:srgbClr val="FF0000"/>
                </a:solidFill>
              </a:rPr>
              <a:t>&gt;</a:t>
            </a:r>
            <a:r>
              <a:rPr lang="cs-CZ" altLang="cs-CZ" sz="1800" u="none" dirty="0"/>
              <a:t> </a:t>
            </a:r>
            <a:r>
              <a:rPr lang="cs-CZ" altLang="cs-CZ" sz="1800" u="none" dirty="0" err="1">
                <a:solidFill>
                  <a:srgbClr val="FF0000"/>
                </a:solidFill>
              </a:rPr>
              <a:t>Rules</a:t>
            </a:r>
            <a:r>
              <a:rPr lang="cs-CZ" altLang="cs-CZ" sz="1800" u="none" dirty="0">
                <a:solidFill>
                  <a:srgbClr val="FF0000"/>
                </a:solidFill>
              </a:rPr>
              <a:t> </a:t>
            </a:r>
            <a:r>
              <a:rPr lang="cs-CZ" altLang="cs-CZ" sz="1800" u="none" dirty="0" err="1">
                <a:solidFill>
                  <a:srgbClr val="FF0000"/>
                </a:solidFill>
              </a:rPr>
              <a:t>for</a:t>
            </a:r>
            <a:r>
              <a:rPr lang="cs-CZ" altLang="cs-CZ" sz="1800" u="none" dirty="0">
                <a:solidFill>
                  <a:srgbClr val="FF0000"/>
                </a:solidFill>
              </a:rPr>
              <a:t> </a:t>
            </a:r>
            <a:r>
              <a:rPr lang="cs-CZ" altLang="cs-CZ" sz="1800" u="none" dirty="0" err="1">
                <a:solidFill>
                  <a:srgbClr val="FF0000"/>
                </a:solidFill>
              </a:rPr>
              <a:t>the</a:t>
            </a:r>
            <a:r>
              <a:rPr lang="cs-CZ" altLang="cs-CZ" sz="1800" u="none" dirty="0">
                <a:solidFill>
                  <a:srgbClr val="FF0000"/>
                </a:solidFill>
              </a:rPr>
              <a:t> </a:t>
            </a:r>
            <a:r>
              <a:rPr lang="cs-CZ" altLang="cs-CZ" sz="1800" u="none" dirty="0" err="1">
                <a:solidFill>
                  <a:srgbClr val="FF0000"/>
                </a:solidFill>
              </a:rPr>
              <a:t>course</a:t>
            </a:r>
            <a:r>
              <a:rPr lang="cs-CZ" altLang="cs-CZ" sz="1800" u="none" dirty="0">
                <a:solidFill>
                  <a:srgbClr val="FF0000"/>
                </a:solidFill>
              </a:rPr>
              <a:t> </a:t>
            </a:r>
            <a:r>
              <a:rPr lang="cs-CZ" altLang="cs-CZ" sz="1800" u="none" dirty="0" err="1">
                <a:solidFill>
                  <a:srgbClr val="FF0000"/>
                </a:solidFill>
              </a:rPr>
              <a:t>of</a:t>
            </a:r>
            <a:r>
              <a:rPr lang="cs-CZ" altLang="cs-CZ" sz="1800" u="none" dirty="0">
                <a:solidFill>
                  <a:srgbClr val="FF0000"/>
                </a:solidFill>
              </a:rPr>
              <a:t> study in SP </a:t>
            </a:r>
            <a:r>
              <a:rPr lang="cs-CZ" altLang="cs-CZ" sz="1800" u="none" dirty="0" err="1">
                <a:solidFill>
                  <a:srgbClr val="FF0000"/>
                </a:solidFill>
              </a:rPr>
              <a:t>held</a:t>
            </a:r>
            <a:r>
              <a:rPr lang="cs-CZ" altLang="cs-CZ" sz="1800" u="none" dirty="0">
                <a:solidFill>
                  <a:srgbClr val="FF0000"/>
                </a:solidFill>
              </a:rPr>
              <a:t> </a:t>
            </a:r>
            <a:r>
              <a:rPr lang="cs-CZ" altLang="cs-CZ" sz="1800" u="none" dirty="0" err="1">
                <a:solidFill>
                  <a:srgbClr val="FF0000"/>
                </a:solidFill>
              </a:rPr>
              <a:t>at</a:t>
            </a:r>
            <a:r>
              <a:rPr lang="cs-CZ" altLang="cs-CZ" sz="1800" u="none" dirty="0">
                <a:solidFill>
                  <a:srgbClr val="FF0000"/>
                </a:solidFill>
              </a:rPr>
              <a:t> FLCM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		</a:t>
            </a:r>
            <a:r>
              <a:rPr lang="en-US" altLang="cs-CZ" sz="1800" u="none" dirty="0"/>
              <a:t>&gt; </a:t>
            </a:r>
            <a:r>
              <a:rPr lang="cs-CZ" altLang="cs-CZ" sz="1800" u="none" dirty="0" err="1"/>
              <a:t>Directives</a:t>
            </a:r>
            <a:r>
              <a:rPr lang="cs-CZ" altLang="cs-CZ" sz="1800" u="none" dirty="0"/>
              <a:t>, </a:t>
            </a:r>
            <a:r>
              <a:rPr lang="cs-CZ" altLang="cs-CZ" sz="1800" u="none" dirty="0" err="1"/>
              <a:t>Decisions</a:t>
            </a:r>
            <a:r>
              <a:rPr lang="cs-CZ" altLang="cs-CZ" sz="1800" u="none" dirty="0"/>
              <a:t>, </a:t>
            </a:r>
            <a:r>
              <a:rPr lang="cs-CZ" altLang="cs-CZ" sz="1800" u="none" dirty="0" err="1"/>
              <a:t>Instructions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of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the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dean</a:t>
            </a:r>
            <a:r>
              <a:rPr lang="cs-CZ" altLang="cs-CZ" sz="1800" u="none" dirty="0"/>
              <a:t> / </a:t>
            </a:r>
            <a:r>
              <a:rPr lang="cs-CZ" altLang="cs-CZ" sz="1800" u="none" dirty="0" err="1"/>
              <a:t>rector</a:t>
            </a:r>
            <a:endParaRPr lang="cs-CZ" altLang="cs-CZ" sz="1800" u="none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cs-CZ" sz="1800" u="none" dirty="0"/>
              <a:t>&gt;</a:t>
            </a:r>
            <a:r>
              <a:rPr lang="cs-CZ" altLang="cs-CZ" sz="1800" b="1" u="none" dirty="0" err="1"/>
              <a:t>Studies</a:t>
            </a:r>
            <a:r>
              <a:rPr lang="cs-CZ" altLang="cs-CZ" sz="1800" b="1" u="none" dirty="0"/>
              <a:t> </a:t>
            </a:r>
            <a:r>
              <a:rPr lang="en-US" altLang="cs-CZ" sz="1800" u="none" dirty="0"/>
              <a:t>&gt;</a:t>
            </a:r>
            <a:r>
              <a:rPr lang="cs-CZ" altLang="cs-CZ" sz="1800" u="none" dirty="0"/>
              <a:t> </a:t>
            </a:r>
            <a:r>
              <a:rPr lang="cs-CZ" altLang="cs-CZ" sz="1800" b="1" u="none" dirty="0"/>
              <a:t>Department </a:t>
            </a:r>
            <a:r>
              <a:rPr lang="cs-CZ" altLang="cs-CZ" sz="1800" b="1" u="none" dirty="0" err="1"/>
              <a:t>of</a:t>
            </a:r>
            <a:r>
              <a:rPr lang="cs-CZ" altLang="cs-CZ" sz="1800" b="1" u="none" dirty="0"/>
              <a:t> </a:t>
            </a:r>
            <a:r>
              <a:rPr lang="cs-CZ" altLang="cs-CZ" sz="1800" b="1" u="none" dirty="0" err="1"/>
              <a:t>studies</a:t>
            </a:r>
            <a:r>
              <a:rPr lang="cs-CZ" altLang="cs-CZ" sz="1800" b="1" u="none" dirty="0"/>
              <a:t> </a:t>
            </a:r>
            <a:r>
              <a:rPr lang="cs-CZ" altLang="cs-CZ" sz="1800" u="none" dirty="0"/>
              <a:t>– </a:t>
            </a:r>
            <a:r>
              <a:rPr lang="cs-CZ" altLang="cs-CZ" sz="1800" u="none" dirty="0" err="1"/>
              <a:t>important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links</a:t>
            </a:r>
            <a:endParaRPr lang="cs-CZ" altLang="cs-CZ" sz="1800" u="none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 	</a:t>
            </a:r>
            <a:r>
              <a:rPr lang="en-US" altLang="cs-CZ" sz="1600" u="none" dirty="0"/>
              <a:t> &gt;</a:t>
            </a:r>
            <a:r>
              <a:rPr lang="cs-CZ" altLang="cs-CZ" sz="1600" u="none" dirty="0"/>
              <a:t> </a:t>
            </a:r>
            <a:r>
              <a:rPr lang="cs-CZ" altLang="cs-CZ" sz="1600" u="none" dirty="0" err="1"/>
              <a:t>News</a:t>
            </a:r>
            <a:r>
              <a:rPr lang="cs-CZ" altLang="cs-CZ" sz="1600" u="none" dirty="0"/>
              <a:t> </a:t>
            </a:r>
            <a:r>
              <a:rPr lang="cs-CZ" altLang="cs-CZ" sz="1600" u="none" dirty="0" err="1"/>
              <a:t>for</a:t>
            </a:r>
            <a:r>
              <a:rPr lang="cs-CZ" altLang="cs-CZ" sz="1600" u="none" dirty="0"/>
              <a:t> </a:t>
            </a:r>
            <a:r>
              <a:rPr lang="cs-CZ" altLang="cs-CZ" sz="1600" u="none" dirty="0" err="1"/>
              <a:t>students</a:t>
            </a:r>
            <a:endParaRPr lang="cs-CZ" altLang="cs-CZ" sz="1600" u="none" dirty="0"/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b="1" u="none" dirty="0"/>
              <a:t>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Schedule </a:t>
            </a:r>
            <a:r>
              <a:rPr lang="cs-CZ" altLang="cs-CZ" sz="1600" u="none" dirty="0" err="1"/>
              <a:t>of</a:t>
            </a:r>
            <a:r>
              <a:rPr lang="cs-CZ" altLang="cs-CZ" sz="1600" u="none" dirty="0"/>
              <a:t> </a:t>
            </a:r>
            <a:r>
              <a:rPr lang="cs-CZ" altLang="cs-CZ" sz="1600" u="none" dirty="0" err="1"/>
              <a:t>the</a:t>
            </a:r>
            <a:r>
              <a:rPr lang="cs-CZ" altLang="cs-CZ" sz="1600" u="none" dirty="0"/>
              <a:t> </a:t>
            </a:r>
            <a:r>
              <a:rPr lang="cs-CZ" altLang="cs-CZ" sz="1600" u="none" dirty="0" err="1"/>
              <a:t>academic</a:t>
            </a:r>
            <a:r>
              <a:rPr lang="cs-CZ" altLang="cs-CZ" sz="1600" u="none" dirty="0"/>
              <a:t> </a:t>
            </a:r>
            <a:r>
              <a:rPr lang="cs-CZ" altLang="cs-CZ" sz="1600" u="none" dirty="0" err="1"/>
              <a:t>year</a:t>
            </a:r>
            <a:r>
              <a:rPr lang="cs-CZ" altLang="cs-CZ" sz="1600" u="none" dirty="0"/>
              <a:t>	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               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Study </a:t>
            </a:r>
            <a:r>
              <a:rPr lang="cs-CZ" altLang="cs-CZ" sz="1600" u="none" dirty="0" err="1"/>
              <a:t>plans</a:t>
            </a:r>
            <a:endParaRPr lang="cs-CZ" altLang="cs-CZ" sz="1600" u="none" dirty="0"/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Grade </a:t>
            </a:r>
            <a:r>
              <a:rPr lang="cs-CZ" altLang="cs-CZ" sz="1600" u="none" dirty="0" err="1"/>
              <a:t>teachers</a:t>
            </a:r>
            <a:endParaRPr lang="cs-CZ" altLang="cs-CZ" sz="1600" u="none" dirty="0"/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</a:t>
            </a:r>
            <a:r>
              <a:rPr lang="cs-CZ" altLang="cs-CZ" sz="1600" u="none" dirty="0" err="1"/>
              <a:t>Forms</a:t>
            </a:r>
            <a:r>
              <a:rPr lang="cs-CZ" altLang="cs-CZ" sz="1600" u="none" dirty="0"/>
              <a:t> and </a:t>
            </a:r>
            <a:r>
              <a:rPr lang="cs-CZ" altLang="cs-CZ" sz="1600" u="none" dirty="0" err="1"/>
              <a:t>templates</a:t>
            </a:r>
            <a:r>
              <a:rPr lang="cs-CZ" altLang="cs-CZ" sz="1600" u="none" dirty="0"/>
              <a:t> 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</a:t>
            </a:r>
            <a:r>
              <a:rPr lang="en-US" altLang="cs-CZ" sz="1600" u="none" dirty="0"/>
              <a:t> &gt;</a:t>
            </a:r>
            <a:r>
              <a:rPr lang="cs-CZ" altLang="cs-CZ" sz="1600" u="none" dirty="0"/>
              <a:t> </a:t>
            </a:r>
            <a:r>
              <a:rPr lang="cs-CZ" altLang="cs-CZ" sz="1600" u="none" dirty="0" err="1"/>
              <a:t>Teaching</a:t>
            </a:r>
            <a:endParaRPr lang="cs-CZ" altLang="cs-CZ" sz="1600" u="none" dirty="0"/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</a:t>
            </a:r>
            <a:r>
              <a:rPr lang="en-US" altLang="cs-CZ" sz="1600" u="none" dirty="0"/>
              <a:t> &gt;</a:t>
            </a:r>
            <a:r>
              <a:rPr lang="cs-CZ" altLang="cs-CZ" sz="1600" u="none" dirty="0"/>
              <a:t> FAQ</a:t>
            </a:r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 </a:t>
            </a:r>
            <a:r>
              <a:rPr lang="en-US" altLang="cs-CZ" sz="1600" u="none" dirty="0"/>
              <a:t>&gt;</a:t>
            </a:r>
            <a:r>
              <a:rPr lang="cs-CZ" altLang="cs-CZ" sz="1600" u="none" dirty="0"/>
              <a:t> Office </a:t>
            </a:r>
            <a:r>
              <a:rPr lang="cs-CZ" altLang="cs-CZ" sz="1600" u="none" dirty="0" err="1"/>
              <a:t>hours</a:t>
            </a:r>
            <a:endParaRPr lang="cs-CZ" altLang="cs-CZ" sz="1600" u="none" dirty="0"/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cs-CZ" altLang="cs-CZ" sz="1600" u="none" dirty="0"/>
              <a:t>	</a:t>
            </a:r>
            <a:r>
              <a:rPr lang="en-US" altLang="cs-CZ" sz="1600" u="none" dirty="0"/>
              <a:t> &gt;</a:t>
            </a:r>
            <a:r>
              <a:rPr lang="cs-CZ" altLang="cs-CZ" sz="1600" u="none" dirty="0"/>
              <a:t> </a:t>
            </a:r>
            <a:r>
              <a:rPr lang="cs-CZ" altLang="cs-CZ" sz="1600" u="none" dirty="0" err="1"/>
              <a:t>Contacts</a:t>
            </a:r>
            <a:endParaRPr lang="cs-CZ" altLang="cs-CZ" sz="1600" u="none" dirty="0"/>
          </a:p>
          <a:p>
            <a:pPr algn="just" eaLnBrk="1" hangingPunct="1">
              <a:spcBef>
                <a:spcPct val="15000"/>
              </a:spcBef>
              <a:buFontTx/>
              <a:buNone/>
            </a:pPr>
            <a:r>
              <a:rPr lang="en-US" altLang="cs-CZ" sz="1800" u="none" dirty="0"/>
              <a:t>&gt;</a:t>
            </a:r>
            <a:r>
              <a:rPr lang="cs-CZ" altLang="cs-CZ" sz="1800" b="1" u="none" dirty="0"/>
              <a:t>Student FLCM - </a:t>
            </a:r>
            <a:r>
              <a:rPr lang="cs-CZ" altLang="cs-CZ" sz="1800" b="1" u="none" dirty="0">
                <a:solidFill>
                  <a:srgbClr val="92D050"/>
                </a:solidFill>
              </a:rPr>
              <a:t>https://flkr.utb.cz/student-3/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 err="1"/>
              <a:t>It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is</a:t>
            </a:r>
            <a:r>
              <a:rPr lang="cs-CZ" altLang="cs-CZ" sz="1800" u="none" dirty="0"/>
              <a:t> in </a:t>
            </a:r>
            <a:r>
              <a:rPr lang="cs-CZ" altLang="cs-CZ" sz="1800" u="none" dirty="0" err="1"/>
              <a:t>the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student´s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interest</a:t>
            </a:r>
            <a:r>
              <a:rPr lang="cs-CZ" altLang="cs-CZ" sz="1800" u="none" dirty="0"/>
              <a:t> to </a:t>
            </a:r>
            <a:r>
              <a:rPr lang="cs-CZ" altLang="cs-CZ" sz="1800" u="none" dirty="0" err="1"/>
              <a:t>follow</a:t>
            </a:r>
            <a:r>
              <a:rPr lang="cs-CZ" altLang="cs-CZ" sz="1800" u="none" dirty="0"/>
              <a:t> and </a:t>
            </a:r>
            <a:r>
              <a:rPr lang="cs-CZ" altLang="cs-CZ" sz="1800" u="none" dirty="0" err="1"/>
              <a:t>adhere</a:t>
            </a:r>
            <a:r>
              <a:rPr lang="cs-CZ" altLang="cs-CZ" sz="1800" u="none" dirty="0"/>
              <a:t> to </a:t>
            </a:r>
            <a:r>
              <a:rPr lang="cs-CZ" altLang="cs-CZ" sz="1800" u="none" dirty="0" err="1"/>
              <a:t>internal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standards</a:t>
            </a:r>
            <a:endParaRPr lang="cs-CZ" altLang="cs-CZ" sz="1800" u="none" dirty="0"/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1800" u="none" dirty="0"/>
              <a:t>and </a:t>
            </a:r>
            <a:r>
              <a:rPr lang="cs-CZ" altLang="cs-CZ" sz="1800" u="none" dirty="0" err="1"/>
              <a:t>regulations</a:t>
            </a:r>
            <a:r>
              <a:rPr lang="cs-CZ" altLang="cs-CZ" sz="1800" u="none" dirty="0"/>
              <a:t>. </a:t>
            </a:r>
            <a:r>
              <a:rPr lang="cs-CZ" altLang="cs-CZ" sz="1800" u="none" dirty="0" err="1"/>
              <a:t>Neglecting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some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duties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can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lead</a:t>
            </a:r>
            <a:r>
              <a:rPr lang="cs-CZ" altLang="cs-CZ" sz="1800" u="none" dirty="0"/>
              <a:t> to </a:t>
            </a:r>
            <a:r>
              <a:rPr lang="cs-CZ" altLang="cs-CZ" sz="1800" u="none" dirty="0" err="1"/>
              <a:t>expulsion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from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the</a:t>
            </a:r>
            <a:r>
              <a:rPr lang="cs-CZ" altLang="cs-CZ" sz="1800" u="none" dirty="0"/>
              <a:t> </a:t>
            </a:r>
            <a:r>
              <a:rPr lang="cs-CZ" altLang="cs-CZ" sz="1800" u="none" dirty="0" err="1"/>
              <a:t>course</a:t>
            </a:r>
            <a:r>
              <a:rPr lang="cs-CZ" altLang="cs-CZ" sz="1800" u="none" dirty="0"/>
              <a:t>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 i="1" u="none" dirty="0"/>
          </a:p>
        </p:txBody>
      </p:sp>
      <p:sp>
        <p:nvSpPr>
          <p:cNvPr id="13316" name="Text Box 5">
            <a:extLst>
              <a:ext uri="{FF2B5EF4-FFF2-40B4-BE49-F238E27FC236}">
                <a16:creationId xmlns:a16="http://schemas.microsoft.com/office/drawing/2014/main" id="{660CE20D-B30A-43D1-9278-D58F85F89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6300788" cy="544513"/>
          </a:xfrm>
          <a:prstGeom prst="rect">
            <a:avLst/>
          </a:prstGeom>
          <a:solidFill>
            <a:srgbClr val="FF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4000" tIns="72000" rIns="144000" bIns="108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Bc. Hana Ponížilová: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u="none">
                <a:solidFill>
                  <a:schemeClr val="bg1"/>
                </a:solidFill>
              </a:rPr>
              <a:t>Analýza konkurenčního prostředí Fakulty multimediálních komunikací UTB ve Zlíně </a:t>
            </a:r>
          </a:p>
        </p:txBody>
      </p:sp>
      <p:sp>
        <p:nvSpPr>
          <p:cNvPr id="13317" name="Text Box 6">
            <a:extLst>
              <a:ext uri="{FF2B5EF4-FFF2-40B4-BE49-F238E27FC236}">
                <a16:creationId xmlns:a16="http://schemas.microsoft.com/office/drawing/2014/main" id="{D5606F19-3208-4CA9-A5F7-0CFBE8709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144000" bIns="144000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cs-CZ" altLang="cs-CZ" sz="1600" u="none"/>
          </a:p>
        </p:txBody>
      </p:sp>
      <p:sp>
        <p:nvSpPr>
          <p:cNvPr id="13319" name="Zástupný symbol pro zápatí 1">
            <a:extLst>
              <a:ext uri="{FF2B5EF4-FFF2-40B4-BE49-F238E27FC236}">
                <a16:creationId xmlns:a16="http://schemas.microsoft.com/office/drawing/2014/main" id="{8197BEF2-809E-4268-8754-CC355C71D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38" y="28575"/>
            <a:ext cx="3051894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800" dirty="0" err="1"/>
              <a:t>The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presentation</a:t>
            </a:r>
            <a:r>
              <a:rPr lang="cs-CZ" altLang="cs-CZ" sz="800" dirty="0"/>
              <a:t> </a:t>
            </a:r>
            <a:r>
              <a:rPr lang="cs-CZ" altLang="cs-CZ" sz="800" dirty="0" err="1"/>
              <a:t>was</a:t>
            </a:r>
            <a:r>
              <a:rPr lang="cs-CZ" altLang="cs-CZ" sz="800" dirty="0"/>
              <a:t> </a:t>
            </a:r>
            <a:r>
              <a:rPr lang="cs-CZ" altLang="cs-CZ" sz="800" dirty="0" err="1"/>
              <a:t>prepared</a:t>
            </a:r>
            <a:r>
              <a:rPr lang="cs-CZ" altLang="cs-CZ" sz="800" dirty="0"/>
              <a:t> by : Ing. Věra Šimková, Ph.D.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800" dirty="0"/>
          </a:p>
        </p:txBody>
      </p:sp>
      <p:pic>
        <p:nvPicPr>
          <p:cNvPr id="8" name="Obrázek 7" descr="https://vizual.utb.cz/english/flkr/flkr-full120en.png">
            <a:extLst>
              <a:ext uri="{FF2B5EF4-FFF2-40B4-BE49-F238E27FC236}">
                <a16:creationId xmlns:a16="http://schemas.microsoft.com/office/drawing/2014/main" id="{89C0BB61-D5ED-4E58-BB78-C311588D8C95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"/>
            <a:ext cx="3411934" cy="552448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80F0F492AEA7B4FB4F71CB2B4F912DD" ma:contentTypeVersion="14" ma:contentTypeDescription="Vytvoří nový dokument" ma:contentTypeScope="" ma:versionID="da83c642f6be51936a07d7d5e2b9b428">
  <xsd:schema xmlns:xsd="http://www.w3.org/2001/XMLSchema" xmlns:xs="http://www.w3.org/2001/XMLSchema" xmlns:p="http://schemas.microsoft.com/office/2006/metadata/properties" xmlns:ns3="d3f03372-c0f5-4015-a762-1507e451077b" targetNamespace="http://schemas.microsoft.com/office/2006/metadata/properties" ma:root="true" ma:fieldsID="9f5f2750b3e10450511323356426fc9f" ns3:_="">
    <xsd:import namespace="d3f03372-c0f5-4015-a762-1507e451077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f03372-c0f5-4015-a762-1507e45107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A8B7CB8-D365-4DF5-BEE6-1EAE540F602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C64D25-2A7F-47DC-BBD8-470128BC2A5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d3f03372-c0f5-4015-a762-1507e451077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87BF15-E838-4903-BCFD-ACB6137D61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f03372-c0f5-4015-a762-1507e45107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9604</TotalTime>
  <Words>3058</Words>
  <Application>Microsoft Office PowerPoint</Application>
  <PresentationFormat>Předvádění na obrazovce (4:3)</PresentationFormat>
  <Paragraphs>437</Paragraphs>
  <Slides>29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2" baseType="lpstr">
      <vt:lpstr>Arial</vt:lpstr>
      <vt:lpstr>Calibri</vt:lpstr>
      <vt:lpstr>Výchozí návrh</vt:lpstr>
      <vt:lpstr>Guide for students of the 1st year of the Bachelor studies and follow-up master studies study programs at the Faculty of Logistics and Crisis Management of the Tomas Bata University in Zlín for the academic  year 2024/2025</vt:lpstr>
      <vt:lpstr>Prezentace aplikace PowerPoint</vt:lpstr>
      <vt:lpstr>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fmk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bakalářské/diplomové práce</dc:title>
  <dc:creator>Radim Bačuvčík</dc:creator>
  <cp:lastModifiedBy>Věra Šimková</cp:lastModifiedBy>
  <cp:revision>586</cp:revision>
  <dcterms:created xsi:type="dcterms:W3CDTF">2007-05-22T14:02:45Z</dcterms:created>
  <dcterms:modified xsi:type="dcterms:W3CDTF">2024-08-12T06:19:53Z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0x010100280F0F492AEA7B4FB4F71CB2B4F912DD</vt:lpwstr>
  </property>
</Properties>
</file>