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5"/>
  </p:notesMasterIdLst>
  <p:handoutMasterIdLst>
    <p:handoutMasterId r:id="rId36"/>
  </p:handoutMasterIdLst>
  <p:sldIdLst>
    <p:sldId id="256" r:id="rId5"/>
    <p:sldId id="347" r:id="rId6"/>
    <p:sldId id="334" r:id="rId7"/>
    <p:sldId id="321" r:id="rId8"/>
    <p:sldId id="333" r:id="rId9"/>
    <p:sldId id="336" r:id="rId10"/>
    <p:sldId id="335" r:id="rId11"/>
    <p:sldId id="258" r:id="rId12"/>
    <p:sldId id="290" r:id="rId13"/>
    <p:sldId id="269" r:id="rId14"/>
    <p:sldId id="270" r:id="rId15"/>
    <p:sldId id="313" r:id="rId16"/>
    <p:sldId id="325" r:id="rId17"/>
    <p:sldId id="295" r:id="rId18"/>
    <p:sldId id="299" r:id="rId19"/>
    <p:sldId id="296" r:id="rId20"/>
    <p:sldId id="297" r:id="rId21"/>
    <p:sldId id="301" r:id="rId22"/>
    <p:sldId id="302" r:id="rId23"/>
    <p:sldId id="292" r:id="rId24"/>
    <p:sldId id="293" r:id="rId25"/>
    <p:sldId id="303" r:id="rId26"/>
    <p:sldId id="306" r:id="rId27"/>
    <p:sldId id="310" r:id="rId28"/>
    <p:sldId id="330" r:id="rId29"/>
    <p:sldId id="331" r:id="rId30"/>
    <p:sldId id="337" r:id="rId31"/>
    <p:sldId id="260" r:id="rId32"/>
    <p:sldId id="349" r:id="rId33"/>
    <p:sldId id="346" r:id="rId34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F99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78207" autoAdjust="0"/>
  </p:normalViewPr>
  <p:slideViewPr>
    <p:cSldViewPr>
      <p:cViewPr varScale="1">
        <p:scale>
          <a:sx n="67" d="100"/>
          <a:sy n="67" d="100"/>
        </p:scale>
        <p:origin x="1939" y="3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ěra Šimková" userId="dde89a73-80b0-414d-bff0-7b06db0a42ec" providerId="ADAL" clId="{46310039-4D1D-417D-9097-9BBF1CA90313}"/>
    <pc:docChg chg="modSld">
      <pc:chgData name="Věra Šimková" userId="dde89a73-80b0-414d-bff0-7b06db0a42ec" providerId="ADAL" clId="{46310039-4D1D-417D-9097-9BBF1CA90313}" dt="2025-06-11T11:10:29.488" v="9" actId="20577"/>
      <pc:docMkLst>
        <pc:docMk/>
      </pc:docMkLst>
      <pc:sldChg chg="modSp">
        <pc:chgData name="Věra Šimková" userId="dde89a73-80b0-414d-bff0-7b06db0a42ec" providerId="ADAL" clId="{46310039-4D1D-417D-9097-9BBF1CA90313}" dt="2025-06-11T11:10:29.488" v="9" actId="20577"/>
        <pc:sldMkLst>
          <pc:docMk/>
          <pc:sldMk cId="0" sldId="297"/>
        </pc:sldMkLst>
        <pc:spChg chg="mod">
          <ac:chgData name="Věra Šimková" userId="dde89a73-80b0-414d-bff0-7b06db0a42ec" providerId="ADAL" clId="{46310039-4D1D-417D-9097-9BBF1CA90313}" dt="2025-06-11T11:10:29.488" v="9" actId="20577"/>
          <ac:spMkLst>
            <pc:docMk/>
            <pc:sldMk cId="0" sldId="297"/>
            <ac:spMk id="52229" creationId="{CE61C108-5DF1-4F3A-8BE9-A99FBD8705A6}"/>
          </ac:spMkLst>
        </pc:spChg>
      </pc:sldChg>
      <pc:sldChg chg="modSp">
        <pc:chgData name="Věra Šimková" userId="dde89a73-80b0-414d-bff0-7b06db0a42ec" providerId="ADAL" clId="{46310039-4D1D-417D-9097-9BBF1CA90313}" dt="2025-06-11T11:09:44.740" v="7" actId="207"/>
        <pc:sldMkLst>
          <pc:docMk/>
          <pc:sldMk cId="0" sldId="325"/>
        </pc:sldMkLst>
        <pc:spChg chg="mod">
          <ac:chgData name="Věra Šimková" userId="dde89a73-80b0-414d-bff0-7b06db0a42ec" providerId="ADAL" clId="{46310039-4D1D-417D-9097-9BBF1CA90313}" dt="2025-06-11T11:09:44.740" v="7" actId="207"/>
          <ac:spMkLst>
            <pc:docMk/>
            <pc:sldMk cId="0" sldId="325"/>
            <ac:spMk id="17412" creationId="{1B6EB190-28A8-46C7-B91E-D4B92F02CCD5}"/>
          </ac:spMkLst>
        </pc:spChg>
      </pc:sldChg>
      <pc:sldChg chg="modSp">
        <pc:chgData name="Věra Šimková" userId="dde89a73-80b0-414d-bff0-7b06db0a42ec" providerId="ADAL" clId="{46310039-4D1D-417D-9097-9BBF1CA90313}" dt="2025-06-06T10:10:05.021" v="1" actId="207"/>
        <pc:sldMkLst>
          <pc:docMk/>
          <pc:sldMk cId="0" sldId="347"/>
        </pc:sldMkLst>
        <pc:spChg chg="mod">
          <ac:chgData name="Věra Šimková" userId="dde89a73-80b0-414d-bff0-7b06db0a42ec" providerId="ADAL" clId="{46310039-4D1D-417D-9097-9BBF1CA90313}" dt="2025-06-06T10:10:05.021" v="1" actId="207"/>
          <ac:spMkLst>
            <pc:docMk/>
            <pc:sldMk cId="0" sldId="347"/>
            <ac:spMk id="6149" creationId="{495F1FA5-FE57-4D20-A43C-E57922D5B67A}"/>
          </ac:spMkLst>
        </pc:spChg>
      </pc:sldChg>
    </pc:docChg>
  </pc:docChgLst>
  <pc:docChgLst>
    <pc:chgData name="Věra Šimková" userId="dde89a73-80b0-414d-bff0-7b06db0a42ec" providerId="ADAL" clId="{EABC55FB-A243-421B-BC31-500D6E4175A4}"/>
    <pc:docChg chg="custSel delSld modSld">
      <pc:chgData name="Věra Šimková" userId="dde89a73-80b0-414d-bff0-7b06db0a42ec" providerId="ADAL" clId="{EABC55FB-A243-421B-BC31-500D6E4175A4}" dt="2025-06-06T10:06:44.475" v="745" actId="2696"/>
      <pc:docMkLst>
        <pc:docMk/>
      </pc:docMkLst>
      <pc:sldChg chg="modSp">
        <pc:chgData name="Věra Šimková" userId="dde89a73-80b0-414d-bff0-7b06db0a42ec" providerId="ADAL" clId="{EABC55FB-A243-421B-BC31-500D6E4175A4}" dt="2025-06-06T05:48:56.123" v="3" actId="20577"/>
        <pc:sldMkLst>
          <pc:docMk/>
          <pc:sldMk cId="0" sldId="256"/>
        </pc:sldMkLst>
        <pc:spChg chg="mod">
          <ac:chgData name="Věra Šimková" userId="dde89a73-80b0-414d-bff0-7b06db0a42ec" providerId="ADAL" clId="{EABC55FB-A243-421B-BC31-500D6E4175A4}" dt="2025-06-06T05:48:56.123" v="3" actId="20577"/>
          <ac:spMkLst>
            <pc:docMk/>
            <pc:sldMk cId="0" sldId="256"/>
            <ac:spMk id="4098" creationId="{2D03A951-9F05-4A8D-9C32-EEC4CA72E4F2}"/>
          </ac:spMkLst>
        </pc:spChg>
      </pc:sldChg>
      <pc:sldChg chg="modSp">
        <pc:chgData name="Věra Šimková" userId="dde89a73-80b0-414d-bff0-7b06db0a42ec" providerId="ADAL" clId="{EABC55FB-A243-421B-BC31-500D6E4175A4}" dt="2025-06-06T07:08:12.011" v="678" actId="20577"/>
        <pc:sldMkLst>
          <pc:docMk/>
          <pc:sldMk cId="0" sldId="258"/>
        </pc:sldMkLst>
        <pc:spChg chg="mod">
          <ac:chgData name="Věra Šimková" userId="dde89a73-80b0-414d-bff0-7b06db0a42ec" providerId="ADAL" clId="{EABC55FB-A243-421B-BC31-500D6E4175A4}" dt="2025-06-06T07:08:12.011" v="678" actId="20577"/>
          <ac:spMkLst>
            <pc:docMk/>
            <pc:sldMk cId="0" sldId="258"/>
            <ac:spMk id="12295" creationId="{F16D7D8D-A091-4B07-8FCF-612533E96425}"/>
          </ac:spMkLst>
        </pc:spChg>
      </pc:sldChg>
      <pc:sldChg chg="modSp">
        <pc:chgData name="Věra Šimková" userId="dde89a73-80b0-414d-bff0-7b06db0a42ec" providerId="ADAL" clId="{EABC55FB-A243-421B-BC31-500D6E4175A4}" dt="2025-06-06T07:08:02.900" v="671" actId="20577"/>
        <pc:sldMkLst>
          <pc:docMk/>
          <pc:sldMk cId="0" sldId="269"/>
        </pc:sldMkLst>
        <pc:spChg chg="mod">
          <ac:chgData name="Věra Šimková" userId="dde89a73-80b0-414d-bff0-7b06db0a42ec" providerId="ADAL" clId="{EABC55FB-A243-421B-BC31-500D6E4175A4}" dt="2025-06-06T06:22:02.668" v="35" actId="20577"/>
          <ac:spMkLst>
            <pc:docMk/>
            <pc:sldMk cId="0" sldId="269"/>
            <ac:spMk id="14338" creationId="{8D261E39-C6A0-4553-98E1-039175BEB438}"/>
          </ac:spMkLst>
        </pc:spChg>
        <pc:spChg chg="mod">
          <ac:chgData name="Věra Šimková" userId="dde89a73-80b0-414d-bff0-7b06db0a42ec" providerId="ADAL" clId="{EABC55FB-A243-421B-BC31-500D6E4175A4}" dt="2025-06-06T06:26:41.345" v="117" actId="20577"/>
          <ac:spMkLst>
            <pc:docMk/>
            <pc:sldMk cId="0" sldId="269"/>
            <ac:spMk id="14340" creationId="{3CAA602D-23E2-4CFE-AEEC-5A67E2FB658D}"/>
          </ac:spMkLst>
        </pc:spChg>
        <pc:spChg chg="mod">
          <ac:chgData name="Věra Šimková" userId="dde89a73-80b0-414d-bff0-7b06db0a42ec" providerId="ADAL" clId="{EABC55FB-A243-421B-BC31-500D6E4175A4}" dt="2025-06-06T07:08:02.900" v="671" actId="20577"/>
          <ac:spMkLst>
            <pc:docMk/>
            <pc:sldMk cId="0" sldId="269"/>
            <ac:spMk id="14343" creationId="{2692E751-39B8-42F3-87C9-FD04B35FA279}"/>
          </ac:spMkLst>
        </pc:spChg>
      </pc:sldChg>
      <pc:sldChg chg="modSp">
        <pc:chgData name="Věra Šimková" userId="dde89a73-80b0-414d-bff0-7b06db0a42ec" providerId="ADAL" clId="{EABC55FB-A243-421B-BC31-500D6E4175A4}" dt="2025-06-06T07:07:55.462" v="664" actId="20577"/>
        <pc:sldMkLst>
          <pc:docMk/>
          <pc:sldMk cId="0" sldId="270"/>
        </pc:sldMkLst>
        <pc:spChg chg="mod">
          <ac:chgData name="Věra Šimková" userId="dde89a73-80b0-414d-bff0-7b06db0a42ec" providerId="ADAL" clId="{EABC55FB-A243-421B-BC31-500D6E4175A4}" dt="2025-06-06T06:35:16.366" v="415" actId="20577"/>
          <ac:spMkLst>
            <pc:docMk/>
            <pc:sldMk cId="0" sldId="270"/>
            <ac:spMk id="15363" creationId="{D935C768-25EF-476D-9456-A36CC07FAA55}"/>
          </ac:spMkLst>
        </pc:spChg>
        <pc:spChg chg="mod">
          <ac:chgData name="Věra Šimková" userId="dde89a73-80b0-414d-bff0-7b06db0a42ec" providerId="ADAL" clId="{EABC55FB-A243-421B-BC31-500D6E4175A4}" dt="2025-06-06T07:07:55.462" v="664" actId="20577"/>
          <ac:spMkLst>
            <pc:docMk/>
            <pc:sldMk cId="0" sldId="270"/>
            <ac:spMk id="15366" creationId="{1E1F20CE-64AC-4460-82B1-11031EB4E4CE}"/>
          </ac:spMkLst>
        </pc:spChg>
      </pc:sldChg>
      <pc:sldChg chg="modSp">
        <pc:chgData name="Věra Šimková" userId="dde89a73-80b0-414d-bff0-7b06db0a42ec" providerId="ADAL" clId="{EABC55FB-A243-421B-BC31-500D6E4175A4}" dt="2025-06-06T06:21:37.933" v="31" actId="20577"/>
        <pc:sldMkLst>
          <pc:docMk/>
          <pc:sldMk cId="0" sldId="290"/>
        </pc:sldMkLst>
        <pc:spChg chg="mod">
          <ac:chgData name="Věra Šimková" userId="dde89a73-80b0-414d-bff0-7b06db0a42ec" providerId="ADAL" clId="{EABC55FB-A243-421B-BC31-500D6E4175A4}" dt="2025-06-06T06:21:37.933" v="31" actId="20577"/>
          <ac:spMkLst>
            <pc:docMk/>
            <pc:sldMk cId="0" sldId="290"/>
            <ac:spMk id="13315" creationId="{8591BDC3-6DA2-4183-9507-0CDCA4003B4E}"/>
          </ac:spMkLst>
        </pc:spChg>
        <pc:spChg chg="mod">
          <ac:chgData name="Věra Šimková" userId="dde89a73-80b0-414d-bff0-7b06db0a42ec" providerId="ADAL" clId="{EABC55FB-A243-421B-BC31-500D6E4175A4}" dt="2025-06-06T06:20:41.694" v="14" actId="20577"/>
          <ac:spMkLst>
            <pc:docMk/>
            <pc:sldMk cId="0" sldId="290"/>
            <ac:spMk id="13319" creationId="{8197BEF2-809E-4268-8754-CC355C71DB4A}"/>
          </ac:spMkLst>
        </pc:spChg>
      </pc:sldChg>
      <pc:sldChg chg="modSp">
        <pc:chgData name="Věra Šimková" userId="dde89a73-80b0-414d-bff0-7b06db0a42ec" providerId="ADAL" clId="{EABC55FB-A243-421B-BC31-500D6E4175A4}" dt="2025-06-06T07:06:27.215" v="598" actId="20577"/>
        <pc:sldMkLst>
          <pc:docMk/>
          <pc:sldMk cId="0" sldId="292"/>
        </pc:sldMkLst>
        <pc:spChg chg="mod">
          <ac:chgData name="Věra Šimková" userId="dde89a73-80b0-414d-bff0-7b06db0a42ec" providerId="ADAL" clId="{EABC55FB-A243-421B-BC31-500D6E4175A4}" dt="2025-06-06T07:06:27.215" v="598" actId="20577"/>
          <ac:spMkLst>
            <pc:docMk/>
            <pc:sldMk cId="0" sldId="292"/>
            <ac:spMk id="25607" creationId="{9BE50CE0-D71D-4988-A0A1-EDF6A5B50C66}"/>
          </ac:spMkLst>
        </pc:spChg>
      </pc:sldChg>
      <pc:sldChg chg="modSp">
        <pc:chgData name="Věra Šimková" userId="dde89a73-80b0-414d-bff0-7b06db0a42ec" providerId="ADAL" clId="{EABC55FB-A243-421B-BC31-500D6E4175A4}" dt="2025-06-06T07:06:19.074" v="591" actId="20577"/>
        <pc:sldMkLst>
          <pc:docMk/>
          <pc:sldMk cId="0" sldId="293"/>
        </pc:sldMkLst>
        <pc:spChg chg="mod">
          <ac:chgData name="Věra Šimková" userId="dde89a73-80b0-414d-bff0-7b06db0a42ec" providerId="ADAL" clId="{EABC55FB-A243-421B-BC31-500D6E4175A4}" dt="2025-06-06T07:01:56.396" v="536" actId="20577"/>
          <ac:spMkLst>
            <pc:docMk/>
            <pc:sldMk cId="0" sldId="293"/>
            <ac:spMk id="26628" creationId="{91B5DCF9-E2C3-4530-B26A-45826471C2FD}"/>
          </ac:spMkLst>
        </pc:spChg>
        <pc:spChg chg="mod">
          <ac:chgData name="Věra Šimková" userId="dde89a73-80b0-414d-bff0-7b06db0a42ec" providerId="ADAL" clId="{EABC55FB-A243-421B-BC31-500D6E4175A4}" dt="2025-06-06T07:06:19.074" v="591" actId="20577"/>
          <ac:spMkLst>
            <pc:docMk/>
            <pc:sldMk cId="0" sldId="293"/>
            <ac:spMk id="26631" creationId="{53F2BA01-BDE0-43D4-8FFE-9F49F7D262C1}"/>
          </ac:spMkLst>
        </pc:spChg>
      </pc:sldChg>
      <pc:sldChg chg="modSp">
        <pc:chgData name="Věra Šimková" userId="dde89a73-80b0-414d-bff0-7b06db0a42ec" providerId="ADAL" clId="{EABC55FB-A243-421B-BC31-500D6E4175A4}" dt="2025-06-06T06:49:51.440" v="508" actId="20577"/>
        <pc:sldMkLst>
          <pc:docMk/>
          <pc:sldMk cId="0" sldId="295"/>
        </pc:sldMkLst>
        <pc:spChg chg="mod">
          <ac:chgData name="Věra Šimková" userId="dde89a73-80b0-414d-bff0-7b06db0a42ec" providerId="ADAL" clId="{EABC55FB-A243-421B-BC31-500D6E4175A4}" dt="2025-06-06T06:49:51.440" v="508" actId="20577"/>
          <ac:spMkLst>
            <pc:docMk/>
            <pc:sldMk cId="0" sldId="295"/>
            <ac:spMk id="19463" creationId="{16E71E5A-28BD-413C-91C2-1E7D214B1558}"/>
          </ac:spMkLst>
        </pc:spChg>
      </pc:sldChg>
      <pc:sldChg chg="modSp">
        <pc:chgData name="Věra Šimková" userId="dde89a73-80b0-414d-bff0-7b06db0a42ec" providerId="ADAL" clId="{EABC55FB-A243-421B-BC31-500D6E4175A4}" dt="2025-06-06T06:50:36.401" v="524" actId="20577"/>
        <pc:sldMkLst>
          <pc:docMk/>
          <pc:sldMk cId="0" sldId="296"/>
        </pc:sldMkLst>
        <pc:spChg chg="mod">
          <ac:chgData name="Věra Šimková" userId="dde89a73-80b0-414d-bff0-7b06db0a42ec" providerId="ADAL" clId="{EABC55FB-A243-421B-BC31-500D6E4175A4}" dt="2025-06-06T06:50:36.401" v="524" actId="20577"/>
          <ac:spMkLst>
            <pc:docMk/>
            <pc:sldMk cId="0" sldId="296"/>
            <ac:spMk id="21511" creationId="{D3134BD0-9A56-4870-9EB0-98C38C268D34}"/>
          </ac:spMkLst>
        </pc:spChg>
      </pc:sldChg>
      <pc:sldChg chg="modSp">
        <pc:chgData name="Věra Šimková" userId="dde89a73-80b0-414d-bff0-7b06db0a42ec" providerId="ADAL" clId="{EABC55FB-A243-421B-BC31-500D6E4175A4}" dt="2025-06-06T06:57:11.603" v="532" actId="13926"/>
        <pc:sldMkLst>
          <pc:docMk/>
          <pc:sldMk cId="0" sldId="297"/>
        </pc:sldMkLst>
        <pc:spChg chg="mod">
          <ac:chgData name="Věra Šimková" userId="dde89a73-80b0-414d-bff0-7b06db0a42ec" providerId="ADAL" clId="{EABC55FB-A243-421B-BC31-500D6E4175A4}" dt="2025-06-06T06:50:48.657" v="531" actId="20577"/>
          <ac:spMkLst>
            <pc:docMk/>
            <pc:sldMk cId="0" sldId="297"/>
            <ac:spMk id="22535" creationId="{FE97C796-46ED-45A4-AF4E-38DC64D2BBC9}"/>
          </ac:spMkLst>
        </pc:spChg>
        <pc:spChg chg="mod">
          <ac:chgData name="Věra Šimková" userId="dde89a73-80b0-414d-bff0-7b06db0a42ec" providerId="ADAL" clId="{EABC55FB-A243-421B-BC31-500D6E4175A4}" dt="2025-06-06T06:57:11.603" v="532" actId="13926"/>
          <ac:spMkLst>
            <pc:docMk/>
            <pc:sldMk cId="0" sldId="297"/>
            <ac:spMk id="52229" creationId="{CE61C108-5DF1-4F3A-8BE9-A99FBD8705A6}"/>
          </ac:spMkLst>
        </pc:spChg>
      </pc:sldChg>
      <pc:sldChg chg="modSp">
        <pc:chgData name="Věra Šimková" userId="dde89a73-80b0-414d-bff0-7b06db0a42ec" providerId="ADAL" clId="{EABC55FB-A243-421B-BC31-500D6E4175A4}" dt="2025-06-06T06:50:05.663" v="517" actId="20577"/>
        <pc:sldMkLst>
          <pc:docMk/>
          <pc:sldMk cId="0" sldId="299"/>
        </pc:sldMkLst>
        <pc:spChg chg="mod">
          <ac:chgData name="Věra Šimková" userId="dde89a73-80b0-414d-bff0-7b06db0a42ec" providerId="ADAL" clId="{EABC55FB-A243-421B-BC31-500D6E4175A4}" dt="2025-06-06T06:50:05.663" v="517" actId="20577"/>
          <ac:spMkLst>
            <pc:docMk/>
            <pc:sldMk cId="0" sldId="299"/>
            <ac:spMk id="20487" creationId="{D2763D69-8652-413A-A902-6C59956AEFE6}"/>
          </ac:spMkLst>
        </pc:spChg>
      </pc:sldChg>
      <pc:sldChg chg="modSp">
        <pc:chgData name="Věra Šimková" userId="dde89a73-80b0-414d-bff0-7b06db0a42ec" providerId="ADAL" clId="{EABC55FB-A243-421B-BC31-500D6E4175A4}" dt="2025-06-06T07:06:45.886" v="612" actId="20577"/>
        <pc:sldMkLst>
          <pc:docMk/>
          <pc:sldMk cId="0" sldId="301"/>
        </pc:sldMkLst>
        <pc:spChg chg="mod">
          <ac:chgData name="Věra Šimková" userId="dde89a73-80b0-414d-bff0-7b06db0a42ec" providerId="ADAL" clId="{EABC55FB-A243-421B-BC31-500D6E4175A4}" dt="2025-06-06T07:06:45.886" v="612" actId="20577"/>
          <ac:spMkLst>
            <pc:docMk/>
            <pc:sldMk cId="0" sldId="301"/>
            <ac:spMk id="23559" creationId="{34695746-ECC7-4CC4-8C1A-27A367609BAA}"/>
          </ac:spMkLst>
        </pc:spChg>
      </pc:sldChg>
      <pc:sldChg chg="modSp">
        <pc:chgData name="Věra Šimková" userId="dde89a73-80b0-414d-bff0-7b06db0a42ec" providerId="ADAL" clId="{EABC55FB-A243-421B-BC31-500D6E4175A4}" dt="2025-06-06T07:06:36.335" v="605" actId="20577"/>
        <pc:sldMkLst>
          <pc:docMk/>
          <pc:sldMk cId="0" sldId="302"/>
        </pc:sldMkLst>
        <pc:spChg chg="mod">
          <ac:chgData name="Věra Šimková" userId="dde89a73-80b0-414d-bff0-7b06db0a42ec" providerId="ADAL" clId="{EABC55FB-A243-421B-BC31-500D6E4175A4}" dt="2025-06-06T07:06:36.335" v="605" actId="20577"/>
          <ac:spMkLst>
            <pc:docMk/>
            <pc:sldMk cId="0" sldId="302"/>
            <ac:spMk id="24583" creationId="{7C15B040-C23C-47DE-8528-D415E140E31D}"/>
          </ac:spMkLst>
        </pc:spChg>
      </pc:sldChg>
      <pc:sldChg chg="modSp">
        <pc:chgData name="Věra Šimková" userId="dde89a73-80b0-414d-bff0-7b06db0a42ec" providerId="ADAL" clId="{EABC55FB-A243-421B-BC31-500D6E4175A4}" dt="2025-06-06T07:03:17.889" v="545" actId="20577"/>
        <pc:sldMkLst>
          <pc:docMk/>
          <pc:sldMk cId="0" sldId="303"/>
        </pc:sldMkLst>
        <pc:spChg chg="mod">
          <ac:chgData name="Věra Šimková" userId="dde89a73-80b0-414d-bff0-7b06db0a42ec" providerId="ADAL" clId="{EABC55FB-A243-421B-BC31-500D6E4175A4}" dt="2025-06-06T07:03:17.889" v="545" actId="20577"/>
          <ac:spMkLst>
            <pc:docMk/>
            <pc:sldMk cId="0" sldId="303"/>
            <ac:spMk id="27655" creationId="{7352D5A3-0F9A-42D8-AF09-A3A547FBBFA4}"/>
          </ac:spMkLst>
        </pc:spChg>
      </pc:sldChg>
      <pc:sldChg chg="modSp">
        <pc:chgData name="Věra Šimková" userId="dde89a73-80b0-414d-bff0-7b06db0a42ec" providerId="ADAL" clId="{EABC55FB-A243-421B-BC31-500D6E4175A4}" dt="2025-06-06T07:03:27.217" v="552" actId="20577"/>
        <pc:sldMkLst>
          <pc:docMk/>
          <pc:sldMk cId="0" sldId="306"/>
        </pc:sldMkLst>
        <pc:spChg chg="mod">
          <ac:chgData name="Věra Šimková" userId="dde89a73-80b0-414d-bff0-7b06db0a42ec" providerId="ADAL" clId="{EABC55FB-A243-421B-BC31-500D6E4175A4}" dt="2025-06-06T07:03:27.217" v="552" actId="20577"/>
          <ac:spMkLst>
            <pc:docMk/>
            <pc:sldMk cId="0" sldId="306"/>
            <ac:spMk id="28679" creationId="{C068E7E7-1016-4CA2-889C-EA4EEA4F9A9D}"/>
          </ac:spMkLst>
        </pc:spChg>
      </pc:sldChg>
      <pc:sldChg chg="modSp">
        <pc:chgData name="Věra Šimková" userId="dde89a73-80b0-414d-bff0-7b06db0a42ec" providerId="ADAL" clId="{EABC55FB-A243-421B-BC31-500D6E4175A4}" dt="2025-06-06T07:04:35.951" v="561" actId="6549"/>
        <pc:sldMkLst>
          <pc:docMk/>
          <pc:sldMk cId="0" sldId="310"/>
        </pc:sldMkLst>
        <pc:spChg chg="mod">
          <ac:chgData name="Věra Šimková" userId="dde89a73-80b0-414d-bff0-7b06db0a42ec" providerId="ADAL" clId="{EABC55FB-A243-421B-BC31-500D6E4175A4}" dt="2025-06-06T07:04:35.951" v="561" actId="6549"/>
          <ac:spMkLst>
            <pc:docMk/>
            <pc:sldMk cId="0" sldId="310"/>
            <ac:spMk id="29703" creationId="{163F001D-E8D4-44A0-8DEB-B533C36E55D5}"/>
          </ac:spMkLst>
        </pc:spChg>
      </pc:sldChg>
      <pc:sldChg chg="modSp">
        <pc:chgData name="Věra Šimková" userId="dde89a73-80b0-414d-bff0-7b06db0a42ec" providerId="ADAL" clId="{EABC55FB-A243-421B-BC31-500D6E4175A4}" dt="2025-06-06T07:07:47.386" v="657" actId="20577"/>
        <pc:sldMkLst>
          <pc:docMk/>
          <pc:sldMk cId="0" sldId="313"/>
        </pc:sldMkLst>
        <pc:spChg chg="mod">
          <ac:chgData name="Věra Šimková" userId="dde89a73-80b0-414d-bff0-7b06db0a42ec" providerId="ADAL" clId="{EABC55FB-A243-421B-BC31-500D6E4175A4}" dt="2025-06-06T06:35:35.931" v="432" actId="20577"/>
          <ac:spMkLst>
            <pc:docMk/>
            <pc:sldMk cId="0" sldId="313"/>
            <ac:spMk id="16388" creationId="{FD0D5F77-B52E-46C0-9C8B-421443A37F54}"/>
          </ac:spMkLst>
        </pc:spChg>
        <pc:spChg chg="mod">
          <ac:chgData name="Věra Šimková" userId="dde89a73-80b0-414d-bff0-7b06db0a42ec" providerId="ADAL" clId="{EABC55FB-A243-421B-BC31-500D6E4175A4}" dt="2025-06-06T07:07:47.386" v="657" actId="20577"/>
          <ac:spMkLst>
            <pc:docMk/>
            <pc:sldMk cId="0" sldId="313"/>
            <ac:spMk id="16391" creationId="{C985B449-47D3-44E7-B7D8-874DA46CA27E}"/>
          </ac:spMkLst>
        </pc:spChg>
      </pc:sldChg>
      <pc:sldChg chg="modSp">
        <pc:chgData name="Věra Šimková" userId="dde89a73-80b0-414d-bff0-7b06db0a42ec" providerId="ADAL" clId="{EABC55FB-A243-421B-BC31-500D6E4175A4}" dt="2025-06-06T07:08:45.517" v="706" actId="20577"/>
        <pc:sldMkLst>
          <pc:docMk/>
          <pc:sldMk cId="0" sldId="321"/>
        </pc:sldMkLst>
        <pc:spChg chg="mod">
          <ac:chgData name="Věra Šimková" userId="dde89a73-80b0-414d-bff0-7b06db0a42ec" providerId="ADAL" clId="{EABC55FB-A243-421B-BC31-500D6E4175A4}" dt="2025-06-06T07:08:45.517" v="706" actId="20577"/>
          <ac:spMkLst>
            <pc:docMk/>
            <pc:sldMk cId="0" sldId="321"/>
            <ac:spMk id="8199" creationId="{2BF963E4-F4DA-47BD-8F10-F87E7567621F}"/>
          </ac:spMkLst>
        </pc:spChg>
      </pc:sldChg>
      <pc:sldChg chg="modSp">
        <pc:chgData name="Věra Šimková" userId="dde89a73-80b0-414d-bff0-7b06db0a42ec" providerId="ADAL" clId="{EABC55FB-A243-421B-BC31-500D6E4175A4}" dt="2025-06-06T10:05:58.169" v="744" actId="207"/>
        <pc:sldMkLst>
          <pc:docMk/>
          <pc:sldMk cId="0" sldId="325"/>
        </pc:sldMkLst>
        <pc:spChg chg="mod">
          <ac:chgData name="Věra Šimková" userId="dde89a73-80b0-414d-bff0-7b06db0a42ec" providerId="ADAL" clId="{EABC55FB-A243-421B-BC31-500D6E4175A4}" dt="2025-06-06T06:42:10.114" v="438" actId="6549"/>
          <ac:spMkLst>
            <pc:docMk/>
            <pc:sldMk cId="0" sldId="325"/>
            <ac:spMk id="17410" creationId="{B8153E1E-8BC8-414C-A951-B5D31D391192}"/>
          </ac:spMkLst>
        </pc:spChg>
        <pc:spChg chg="mod">
          <ac:chgData name="Věra Šimková" userId="dde89a73-80b0-414d-bff0-7b06db0a42ec" providerId="ADAL" clId="{EABC55FB-A243-421B-BC31-500D6E4175A4}" dt="2025-06-06T10:05:58.169" v="744" actId="207"/>
          <ac:spMkLst>
            <pc:docMk/>
            <pc:sldMk cId="0" sldId="325"/>
            <ac:spMk id="17412" creationId="{1B6EB190-28A8-46C7-B91E-D4B92F02CCD5}"/>
          </ac:spMkLst>
        </pc:spChg>
        <pc:spChg chg="mod">
          <ac:chgData name="Věra Šimková" userId="dde89a73-80b0-414d-bff0-7b06db0a42ec" providerId="ADAL" clId="{EABC55FB-A243-421B-BC31-500D6E4175A4}" dt="2025-06-06T07:07:35.056" v="636" actId="6549"/>
          <ac:spMkLst>
            <pc:docMk/>
            <pc:sldMk cId="0" sldId="325"/>
            <ac:spMk id="17415" creationId="{B67E54A9-8CAC-4696-A63C-BC0C80E0973F}"/>
          </ac:spMkLst>
        </pc:spChg>
      </pc:sldChg>
      <pc:sldChg chg="modSp">
        <pc:chgData name="Věra Šimková" userId="dde89a73-80b0-414d-bff0-7b06db0a42ec" providerId="ADAL" clId="{EABC55FB-A243-421B-BC31-500D6E4175A4}" dt="2025-06-06T07:04:42.519" v="568" actId="20577"/>
        <pc:sldMkLst>
          <pc:docMk/>
          <pc:sldMk cId="0" sldId="330"/>
        </pc:sldMkLst>
        <pc:spChg chg="mod">
          <ac:chgData name="Věra Šimková" userId="dde89a73-80b0-414d-bff0-7b06db0a42ec" providerId="ADAL" clId="{EABC55FB-A243-421B-BC31-500D6E4175A4}" dt="2025-06-06T07:04:42.519" v="568" actId="20577"/>
          <ac:spMkLst>
            <pc:docMk/>
            <pc:sldMk cId="0" sldId="330"/>
            <ac:spMk id="30727" creationId="{8DD5ECD0-08EC-4678-AA1A-FE6CEE286007}"/>
          </ac:spMkLst>
        </pc:spChg>
      </pc:sldChg>
      <pc:sldChg chg="modSp">
        <pc:chgData name="Věra Šimková" userId="dde89a73-80b0-414d-bff0-7b06db0a42ec" providerId="ADAL" clId="{EABC55FB-A243-421B-BC31-500D6E4175A4}" dt="2025-06-06T07:05:04.332" v="575" actId="20577"/>
        <pc:sldMkLst>
          <pc:docMk/>
          <pc:sldMk cId="0" sldId="331"/>
        </pc:sldMkLst>
        <pc:spChg chg="mod">
          <ac:chgData name="Věra Šimková" userId="dde89a73-80b0-414d-bff0-7b06db0a42ec" providerId="ADAL" clId="{EABC55FB-A243-421B-BC31-500D6E4175A4}" dt="2025-06-06T07:05:04.332" v="575" actId="20577"/>
          <ac:spMkLst>
            <pc:docMk/>
            <pc:sldMk cId="0" sldId="331"/>
            <ac:spMk id="31751" creationId="{6818619C-13F2-447D-B132-65744C2B5DF6}"/>
          </ac:spMkLst>
        </pc:spChg>
      </pc:sldChg>
      <pc:sldChg chg="modSp">
        <pc:chgData name="Věra Šimková" userId="dde89a73-80b0-414d-bff0-7b06db0a42ec" providerId="ADAL" clId="{EABC55FB-A243-421B-BC31-500D6E4175A4}" dt="2025-06-06T07:08:39.036" v="699" actId="20577"/>
        <pc:sldMkLst>
          <pc:docMk/>
          <pc:sldMk cId="0" sldId="333"/>
        </pc:sldMkLst>
        <pc:spChg chg="mod">
          <ac:chgData name="Věra Šimková" userId="dde89a73-80b0-414d-bff0-7b06db0a42ec" providerId="ADAL" clId="{EABC55FB-A243-421B-BC31-500D6E4175A4}" dt="2025-06-06T06:17:16.827" v="7" actId="20577"/>
          <ac:spMkLst>
            <pc:docMk/>
            <pc:sldMk cId="0" sldId="333"/>
            <ac:spMk id="9220" creationId="{3F44650E-28F9-4B55-8BB5-B70AF85C63B6}"/>
          </ac:spMkLst>
        </pc:spChg>
        <pc:spChg chg="mod">
          <ac:chgData name="Věra Šimková" userId="dde89a73-80b0-414d-bff0-7b06db0a42ec" providerId="ADAL" clId="{EABC55FB-A243-421B-BC31-500D6E4175A4}" dt="2025-06-06T07:08:39.036" v="699" actId="20577"/>
          <ac:spMkLst>
            <pc:docMk/>
            <pc:sldMk cId="0" sldId="333"/>
            <ac:spMk id="9223" creationId="{B4074DE4-ACE5-494D-BD81-016500E831F0}"/>
          </ac:spMkLst>
        </pc:spChg>
      </pc:sldChg>
      <pc:sldChg chg="modSp">
        <pc:chgData name="Věra Šimková" userId="dde89a73-80b0-414d-bff0-7b06db0a42ec" providerId="ADAL" clId="{EABC55FB-A243-421B-BC31-500D6E4175A4}" dt="2025-06-06T07:08:51.920" v="713" actId="20577"/>
        <pc:sldMkLst>
          <pc:docMk/>
          <pc:sldMk cId="0" sldId="334"/>
        </pc:sldMkLst>
        <pc:spChg chg="mod">
          <ac:chgData name="Věra Šimková" userId="dde89a73-80b0-414d-bff0-7b06db0a42ec" providerId="ADAL" clId="{EABC55FB-A243-421B-BC31-500D6E4175A4}" dt="2025-06-06T07:08:51.920" v="713" actId="20577"/>
          <ac:spMkLst>
            <pc:docMk/>
            <pc:sldMk cId="0" sldId="334"/>
            <ac:spMk id="7175" creationId="{E032F3D6-3536-4D37-B5FD-64E55C7F9DA3}"/>
          </ac:spMkLst>
        </pc:spChg>
      </pc:sldChg>
      <pc:sldChg chg="modSp">
        <pc:chgData name="Věra Šimková" userId="dde89a73-80b0-414d-bff0-7b06db0a42ec" providerId="ADAL" clId="{EABC55FB-A243-421B-BC31-500D6E4175A4}" dt="2025-06-06T07:08:19.781" v="685" actId="20577"/>
        <pc:sldMkLst>
          <pc:docMk/>
          <pc:sldMk cId="0" sldId="335"/>
        </pc:sldMkLst>
        <pc:spChg chg="mod">
          <ac:chgData name="Věra Šimková" userId="dde89a73-80b0-414d-bff0-7b06db0a42ec" providerId="ADAL" clId="{EABC55FB-A243-421B-BC31-500D6E4175A4}" dt="2025-06-06T07:08:19.781" v="685" actId="20577"/>
          <ac:spMkLst>
            <pc:docMk/>
            <pc:sldMk cId="0" sldId="335"/>
            <ac:spMk id="11271" creationId="{AF302D9C-44C7-4280-A967-3A1643D5FAE0}"/>
          </ac:spMkLst>
        </pc:spChg>
      </pc:sldChg>
      <pc:sldChg chg="modSp">
        <pc:chgData name="Věra Šimková" userId="dde89a73-80b0-414d-bff0-7b06db0a42ec" providerId="ADAL" clId="{EABC55FB-A243-421B-BC31-500D6E4175A4}" dt="2025-06-06T07:08:27.857" v="692" actId="20577"/>
        <pc:sldMkLst>
          <pc:docMk/>
          <pc:sldMk cId="0" sldId="336"/>
        </pc:sldMkLst>
        <pc:spChg chg="mod">
          <ac:chgData name="Věra Šimková" userId="dde89a73-80b0-414d-bff0-7b06db0a42ec" providerId="ADAL" clId="{EABC55FB-A243-421B-BC31-500D6E4175A4}" dt="2025-06-06T07:08:27.857" v="692" actId="20577"/>
          <ac:spMkLst>
            <pc:docMk/>
            <pc:sldMk cId="0" sldId="336"/>
            <ac:spMk id="10247" creationId="{77AC6EA7-667E-4DCD-A3B4-C50D8D6722B0}"/>
          </ac:spMkLst>
        </pc:spChg>
      </pc:sldChg>
      <pc:sldChg chg="modSp">
        <pc:chgData name="Věra Šimková" userId="dde89a73-80b0-414d-bff0-7b06db0a42ec" providerId="ADAL" clId="{EABC55FB-A243-421B-BC31-500D6E4175A4}" dt="2025-06-06T07:05:16.767" v="584" actId="20577"/>
        <pc:sldMkLst>
          <pc:docMk/>
          <pc:sldMk cId="0" sldId="337"/>
        </pc:sldMkLst>
        <pc:spChg chg="mod">
          <ac:chgData name="Věra Šimková" userId="dde89a73-80b0-414d-bff0-7b06db0a42ec" providerId="ADAL" clId="{EABC55FB-A243-421B-BC31-500D6E4175A4}" dt="2025-06-06T07:05:16.767" v="584" actId="20577"/>
          <ac:spMkLst>
            <pc:docMk/>
            <pc:sldMk cId="0" sldId="337"/>
            <ac:spMk id="32775" creationId="{71F5C94B-107E-4FC8-8C5E-755CCEF8194F}"/>
          </ac:spMkLst>
        </pc:spChg>
      </pc:sldChg>
      <pc:sldChg chg="modSp">
        <pc:chgData name="Věra Šimková" userId="dde89a73-80b0-414d-bff0-7b06db0a42ec" providerId="ADAL" clId="{EABC55FB-A243-421B-BC31-500D6E4175A4}" dt="2025-06-06T07:08:59.697" v="720" actId="20577"/>
        <pc:sldMkLst>
          <pc:docMk/>
          <pc:sldMk cId="0" sldId="347"/>
        </pc:sldMkLst>
        <pc:spChg chg="mod">
          <ac:chgData name="Věra Šimková" userId="dde89a73-80b0-414d-bff0-7b06db0a42ec" providerId="ADAL" clId="{EABC55FB-A243-421B-BC31-500D6E4175A4}" dt="2025-06-06T07:08:59.697" v="720" actId="20577"/>
          <ac:spMkLst>
            <pc:docMk/>
            <pc:sldMk cId="0" sldId="347"/>
            <ac:spMk id="6152" creationId="{A4939D2E-CE2F-4C4C-B237-CE199000EAA3}"/>
          </ac:spMkLst>
        </pc:spChg>
      </pc:sldChg>
    </pc:docChg>
  </pc:docChgLst>
  <pc:docChgLst>
    <pc:chgData name="Věra Šimková" userId="dde89a73-80b0-414d-bff0-7b06db0a42ec" providerId="ADAL" clId="{1748C46F-B10A-457F-A391-CD34A71E8035}"/>
    <pc:docChg chg="undo modSld">
      <pc:chgData name="Věra Šimková" userId="dde89a73-80b0-414d-bff0-7b06db0a42ec" providerId="ADAL" clId="{1748C46F-B10A-457F-A391-CD34A71E8035}" dt="2025-07-02T06:52:00.547" v="180" actId="2710"/>
      <pc:docMkLst>
        <pc:docMk/>
      </pc:docMkLst>
      <pc:sldChg chg="modSp">
        <pc:chgData name="Věra Šimková" userId="dde89a73-80b0-414d-bff0-7b06db0a42ec" providerId="ADAL" clId="{1748C46F-B10A-457F-A391-CD34A71E8035}" dt="2025-07-02T06:47:45.690" v="10" actId="113"/>
        <pc:sldMkLst>
          <pc:docMk/>
          <pc:sldMk cId="0" sldId="269"/>
        </pc:sldMkLst>
        <pc:spChg chg="mod">
          <ac:chgData name="Věra Šimková" userId="dde89a73-80b0-414d-bff0-7b06db0a42ec" providerId="ADAL" clId="{1748C46F-B10A-457F-A391-CD34A71E8035}" dt="2025-07-02T06:47:45.690" v="10" actId="113"/>
          <ac:spMkLst>
            <pc:docMk/>
            <pc:sldMk cId="0" sldId="269"/>
            <ac:spMk id="14340" creationId="{3CAA602D-23E2-4CFE-AEEC-5A67E2FB658D}"/>
          </ac:spMkLst>
        </pc:spChg>
      </pc:sldChg>
      <pc:sldChg chg="modSp">
        <pc:chgData name="Věra Šimková" userId="dde89a73-80b0-414d-bff0-7b06db0a42ec" providerId="ADAL" clId="{1748C46F-B10A-457F-A391-CD34A71E8035}" dt="2025-07-02T06:52:00.547" v="180" actId="2710"/>
        <pc:sldMkLst>
          <pc:docMk/>
          <pc:sldMk cId="0" sldId="313"/>
        </pc:sldMkLst>
        <pc:spChg chg="mod">
          <ac:chgData name="Věra Šimková" userId="dde89a73-80b0-414d-bff0-7b06db0a42ec" providerId="ADAL" clId="{1748C46F-B10A-457F-A391-CD34A71E8035}" dt="2025-07-02T06:52:00.547" v="180" actId="2710"/>
          <ac:spMkLst>
            <pc:docMk/>
            <pc:sldMk cId="0" sldId="313"/>
            <ac:spMk id="16388" creationId="{FD0D5F77-B52E-46C0-9C8B-421443A37F5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F180910E-9BC8-40E5-8E24-0B7CE816C1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200E1EFA-E379-402F-8BF6-71DE8D2BD17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64" name="Rectangle 4">
            <a:extLst>
              <a:ext uri="{FF2B5EF4-FFF2-40B4-BE49-F238E27FC236}">
                <a16:creationId xmlns:a16="http://schemas.microsoft.com/office/drawing/2014/main" id="{455C35DE-28E7-48CE-A8A9-B1F17DCC4F1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AAA5C568-EF43-4F19-AD35-4CA24E7D2FB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pPr>
              <a:defRPr/>
            </a:pPr>
            <a:fld id="{08A79601-0F0C-40BF-9B5F-22D3517C6C4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2C1FDF93-1ECE-4309-9BA4-DA9033AC33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BDAA191-8ACA-4A27-A06C-7C2A0A934B9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605549E-1CED-4394-B33F-EC68CCA21128}" type="datetimeFigureOut">
              <a:rPr lang="cs-CZ"/>
              <a:pPr>
                <a:defRPr/>
              </a:pPr>
              <a:t>02.07.2025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D3D57C9D-8CB3-46D7-A29D-3C0D80F542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BD3FAB56-1BB3-4B27-A35A-BEF8850071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DF04263-71DA-4519-AEFF-45B6BBA4C9C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BE9DF1C-C1C5-4955-9D58-6BBA17E343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83FD10C-06E5-40CB-B9BA-D49B157FA3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obrázek snímku 1">
            <a:extLst>
              <a:ext uri="{FF2B5EF4-FFF2-40B4-BE49-F238E27FC236}">
                <a16:creationId xmlns:a16="http://schemas.microsoft.com/office/drawing/2014/main" id="{02A4B7E4-57D1-4327-A033-BE08115D46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Zástupný symbol pro poznámky 2">
            <a:extLst>
              <a:ext uri="{FF2B5EF4-FFF2-40B4-BE49-F238E27FC236}">
                <a16:creationId xmlns:a16="http://schemas.microsoft.com/office/drawing/2014/main" id="{907453FE-4FE2-41BA-B47E-7C276C13B8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5124" name="Zástupný symbol pro číslo snímku 3">
            <a:extLst>
              <a:ext uri="{FF2B5EF4-FFF2-40B4-BE49-F238E27FC236}">
                <a16:creationId xmlns:a16="http://schemas.microsoft.com/office/drawing/2014/main" id="{D3FF6874-66DC-4BA4-98F2-FF920245B8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9D7C23-CA83-4889-BF97-CCE73FA43403}" type="slidenum">
              <a:rPr lang="cs-CZ" altLang="cs-CZ" smtClean="0"/>
              <a:pPr/>
              <a:t>1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1BE3EB-C157-4560-B953-AB566B773D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EF6959-F7E5-4FA9-A141-6025B6ACAD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9620B5-6EEB-4447-8650-7BD51032CC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FEF01-FC48-44EC-9D1D-D6BD7532DCD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2290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57ECF8-009E-486C-A0B6-8F62683965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FC63BA-9D99-4CF7-ACFB-CC2A47D1C6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98009A4-B89C-411B-87D5-4C8BE75444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34250-ABDF-4854-AE48-95BB35F23C8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3250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19935B-58AD-4649-B27B-20A031DBAD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CF4A5E-16A9-42D6-85AA-F6AE3BF13D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8B7EA0-3258-4C4C-9FF7-ED1E7015F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9A10E-0878-4A9A-9F5B-388FC72976F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5954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CB67E8-2BD9-4CFE-B6D3-05D4CABAF2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F3A947-1C0C-4954-BD55-F49C9340B5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27C767-FCB9-47DF-9545-DBF3650FE7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7ED0-37BE-43AA-BA66-3292750E152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5066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DCD607-3C44-426C-9A30-07C7F6F424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4EE6CF-6A47-4062-93E4-9FA65349FE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43B1F0-37CA-4932-948B-24F4FA05D8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3821E-66DF-4571-BCFE-830B81F5FA5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4854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0CDED5-C1EE-41B8-B72A-0D0A92443A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15B483-0E78-4301-B10B-1B0E828AF5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79BDF8-54E9-41E3-85C1-20D11A901B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96C6E-6577-431B-AF71-9E7CA84B65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00632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8C48A65-0CFF-4838-A05C-7D80B0C59C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FF48881-793E-4089-AA38-CE123B8930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C1395AC-4A42-4717-B50F-60588FE35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30647-B8F7-4871-A496-BD9E0F17DBB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18506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A45BD7E-20EC-47E4-A21F-0B988CA3F2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59F8D6-6606-44D1-AC76-3A761CEA7F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B3D3D75-705D-44A9-825E-6C9B13206C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80101-AF57-4D05-A520-5C09D99CFA1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3834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7C49EDB-5E38-4788-8CE0-68B68D24F6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E27EA7-F8A7-495D-B1FA-CD8BBF0B71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89EED4D-59B4-442B-AF16-2F3FA5D553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39476-C962-42F6-AE2D-0E833DF746C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02992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9A9357-CABF-4834-BCF0-052BB939A5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521394-ECBA-4604-8C7A-0B7A7AEB22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735DC2-7204-409F-84EE-104046D27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A974A-E406-4E4A-92EB-0C5797500F9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7408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2C7F8D-4A0C-4E6B-B98F-17F8E93BFC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4E4E54-9B26-4A86-B724-F729709E48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74D7A2-480E-424E-9B47-AA72AB0BF1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E3A7A-508D-43B7-82D7-D4EC97E2E44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222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E3F815A-716B-4826-9E4A-36E568651C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85A2020-20DD-4F1E-8F1E-2003F27C66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611B88-054D-41B7-B213-EBC7F5ACE3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2F756F7-4462-4CFB-8BB8-57047156FEB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9F08B-15CA-44A7-8904-5239328AE3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u="none"/>
            </a:lvl1pPr>
          </a:lstStyle>
          <a:p>
            <a:pPr>
              <a:defRPr/>
            </a:pPr>
            <a:fld id="{935CC4C8-141F-44D2-B47A-15E54BF851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utb.cz/flkr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tb.cz/flkr" TargetMode="External"/><Relationship Id="rId2" Type="http://schemas.openxmlformats.org/officeDocument/2006/relationships/hyperlink" Target="https://stag.utb.cz/porta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flkr.utb.cz/studium/ubytovani-a-stravovani/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prukaz@utb.cz" TargetMode="External"/><Relationship Id="rId2" Type="http://schemas.openxmlformats.org/officeDocument/2006/relationships/hyperlink" Target="https://stag.utb.cz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://outlook.utb.cz/" TargetMode="External"/><Relationship Id="rId7" Type="http://schemas.openxmlformats.org/officeDocument/2006/relationships/hyperlink" Target="https://stag.utb.cz/" TargetMode="External"/><Relationship Id="rId2" Type="http://schemas.openxmlformats.org/officeDocument/2006/relationships/hyperlink" Target="http://office365.utb.cz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vt.utb.cz/office365" TargetMode="External"/><Relationship Id="rId5" Type="http://schemas.openxmlformats.org/officeDocument/2006/relationships/hyperlink" Target="mailto:j_prijmeni@utb.cz" TargetMode="External"/><Relationship Id="rId4" Type="http://schemas.openxmlformats.org/officeDocument/2006/relationships/hyperlink" Target="http://outlook.office365.com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spcentrum@utb.cz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tb.cz/ssp/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prodekan-pedagogika@flkr.utb.cz" TargetMode="External"/><Relationship Id="rId7" Type="http://schemas.openxmlformats.org/officeDocument/2006/relationships/image" Target="../media/image1.jpeg"/><Relationship Id="rId2" Type="http://schemas.openxmlformats.org/officeDocument/2006/relationships/hyperlink" Target="mailto:dekan@flkr.utb.cz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tajemnik@flkr.utb.cz" TargetMode="External"/><Relationship Id="rId5" Type="http://schemas.openxmlformats.org/officeDocument/2006/relationships/hyperlink" Target="mailto:prodekan-vedavyzkum@flkr.utb.cz" TargetMode="External"/><Relationship Id="rId4" Type="http://schemas.openxmlformats.org/officeDocument/2006/relationships/hyperlink" Target="mailto:prodekan-czv@flkr.utb.cz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flkr.utb.cz/o-fakulte/zakladni-informace/struktura/ustavy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03A951-9F05-4A8D-9C32-EEC4CA72E4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700213"/>
            <a:ext cx="7772400" cy="3960812"/>
          </a:xfrm>
        </p:spPr>
        <p:txBody>
          <a:bodyPr anchor="ctr"/>
          <a:lstStyle/>
          <a:p>
            <a:pPr eaLnBrk="1" hangingPunct="1"/>
            <a:r>
              <a:rPr lang="cs-CZ" altLang="cs-CZ" sz="3200" b="1" dirty="0"/>
              <a:t>Průvodce pro studenty 1. ročníků </a:t>
            </a:r>
            <a:br>
              <a:rPr lang="cs-CZ" altLang="cs-CZ" sz="3200" b="1" dirty="0"/>
            </a:br>
            <a:r>
              <a:rPr lang="cs-CZ" altLang="cs-CZ" sz="3200" b="1" dirty="0"/>
              <a:t>Bc. a </a:t>
            </a:r>
            <a:r>
              <a:rPr lang="cs-CZ" altLang="cs-CZ" sz="3200" b="1" dirty="0" err="1"/>
              <a:t>NMgr</a:t>
            </a:r>
            <a:r>
              <a:rPr lang="cs-CZ" altLang="cs-CZ" sz="3200" b="1" dirty="0"/>
              <a:t>. studijních programů na </a:t>
            </a:r>
            <a:br>
              <a:rPr lang="cs-CZ" altLang="cs-CZ" sz="3200" b="1" dirty="0"/>
            </a:br>
            <a:r>
              <a:rPr lang="cs-CZ" altLang="cs-CZ" sz="3200" b="1" dirty="0"/>
              <a:t>Fakultě logistiky a krizového řízení Univerzity Tomáše Bati ve Zlíně </a:t>
            </a:r>
            <a:br>
              <a:rPr lang="cs-CZ" altLang="cs-CZ" sz="3200" b="1" dirty="0"/>
            </a:br>
            <a:r>
              <a:rPr lang="cs-CZ" altLang="cs-CZ" sz="3200" b="1" dirty="0"/>
              <a:t>pro akademický rok 2025/2026</a:t>
            </a:r>
            <a:endParaRPr lang="cs-CZ" altLang="cs-CZ" sz="4000" dirty="0"/>
          </a:p>
        </p:txBody>
      </p:sp>
      <p:sp>
        <p:nvSpPr>
          <p:cNvPr id="4099" name="Text Box 4">
            <a:extLst>
              <a:ext uri="{FF2B5EF4-FFF2-40B4-BE49-F238E27FC236}">
                <a16:creationId xmlns:a16="http://schemas.microsoft.com/office/drawing/2014/main" id="{68C39E67-037C-4E4D-A04D-C28E650FB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0438" y="56610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2400" u="none"/>
          </a:p>
        </p:txBody>
      </p:sp>
      <p:sp>
        <p:nvSpPr>
          <p:cNvPr id="4100" name="Text Box 8">
            <a:extLst>
              <a:ext uri="{FF2B5EF4-FFF2-40B4-BE49-F238E27FC236}">
                <a16:creationId xmlns:a16="http://schemas.microsoft.com/office/drawing/2014/main" id="{97B84B59-C08C-4AA9-B38E-E239B3F17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>
              <a:alpha val="9882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>
              <a:solidFill>
                <a:srgbClr val="92D050"/>
              </a:solidFill>
            </a:endParaRPr>
          </a:p>
        </p:txBody>
      </p:sp>
      <p:sp>
        <p:nvSpPr>
          <p:cNvPr id="4101" name="Text Box 11">
            <a:extLst>
              <a:ext uri="{FF2B5EF4-FFF2-40B4-BE49-F238E27FC236}">
                <a16:creationId xmlns:a16="http://schemas.microsoft.com/office/drawing/2014/main" id="{947A7510-FD11-4515-9BD1-7438B0CCF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3" y="59690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/>
          </a:p>
        </p:txBody>
      </p:sp>
      <p:pic>
        <p:nvPicPr>
          <p:cNvPr id="4102" name="Obrázek 6">
            <a:extLst>
              <a:ext uri="{FF2B5EF4-FFF2-40B4-BE49-F238E27FC236}">
                <a16:creationId xmlns:a16="http://schemas.microsoft.com/office/drawing/2014/main" id="{8C3E3431-BCC1-4415-A0E5-7B9FF41E27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Zástupný symbol pro zápatí 1">
            <a:extLst>
              <a:ext uri="{FF2B5EF4-FFF2-40B4-BE49-F238E27FC236}">
                <a16:creationId xmlns:a16="http://schemas.microsoft.com/office/drawing/2014/main" id="{4960051C-E925-4E43-BB26-AE8A2164B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27313" y="6453188"/>
            <a:ext cx="4465637" cy="268287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cs-CZ" altLang="cs-CZ" sz="1400" dirty="0"/>
              <a:t>Prezentaci vypracovala: Ing. Věra Šimková, Ph.D.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>
            <a:extLst>
              <a:ext uri="{FF2B5EF4-FFF2-40B4-BE49-F238E27FC236}">
                <a16:creationId xmlns:a16="http://schemas.microsoft.com/office/drawing/2014/main" id="{8D261E39-C6A0-4553-98E1-039175BEB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Časový plán akad. roku 2025/2026</a:t>
            </a:r>
            <a:endParaRPr lang="cs-CZ" altLang="cs-CZ" sz="2800" b="1" i="1" u="none" dirty="0"/>
          </a:p>
        </p:txBody>
      </p:sp>
      <p:sp>
        <p:nvSpPr>
          <p:cNvPr id="14339" name="Text Box 5">
            <a:extLst>
              <a:ext uri="{FF2B5EF4-FFF2-40B4-BE49-F238E27FC236}">
                <a16:creationId xmlns:a16="http://schemas.microsoft.com/office/drawing/2014/main" id="{5F34EB14-0013-44A5-BBAC-6D925C61E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4340" name="Text Box 86">
            <a:extLst>
              <a:ext uri="{FF2B5EF4-FFF2-40B4-BE49-F238E27FC236}">
                <a16:creationId xmlns:a16="http://schemas.microsoft.com/office/drawing/2014/main" id="{3CAA602D-23E2-4CFE-AEEC-5A67E2FB6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538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Zápisem ke studiu se stáváte studenty FLKŘ		</a:t>
            </a:r>
            <a:r>
              <a:rPr lang="cs-CZ" altLang="cs-CZ" sz="1800" b="1" u="none" dirty="0">
                <a:solidFill>
                  <a:srgbClr val="FF0000"/>
                </a:solidFill>
              </a:rPr>
              <a:t>L25XYZ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Akademický rok 2025/2026 začíná </a:t>
            </a:r>
            <a:r>
              <a:rPr lang="cs-CZ" altLang="cs-CZ" sz="1800" b="1" u="none" dirty="0"/>
              <a:t>1. 9. 2025</a:t>
            </a:r>
            <a:r>
              <a:rPr lang="cs-CZ" altLang="cs-CZ" sz="1800" u="none" dirty="0"/>
              <a:t> a končí </a:t>
            </a:r>
            <a:r>
              <a:rPr lang="cs-CZ" altLang="cs-CZ" sz="1800" b="1" u="none" dirty="0"/>
              <a:t>31. 8. 2026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u="none" dirty="0"/>
              <a:t>Imatrikulace </a:t>
            </a:r>
            <a:r>
              <a:rPr lang="cs-CZ" altLang="cs-CZ" sz="1800" u="none" dirty="0"/>
              <a:t>pro studenty 1. ročníků Bc. studia </a:t>
            </a:r>
            <a:r>
              <a:rPr lang="cs-CZ" altLang="cs-CZ" sz="1800" b="1" u="none" dirty="0"/>
              <a:t>15.9.2025 </a:t>
            </a:r>
            <a:r>
              <a:rPr lang="cs-CZ" altLang="cs-CZ" sz="1800" u="none" dirty="0"/>
              <a:t>– společenský oděv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cs-CZ" altLang="cs-CZ" sz="1800" b="1" u="none" dirty="0"/>
              <a:t>Zahájení výuky</a:t>
            </a:r>
            <a:r>
              <a:rPr lang="cs-CZ" altLang="cs-CZ" sz="1800" u="none" dirty="0"/>
              <a:t> – kombinovaná forma studia </a:t>
            </a:r>
            <a:r>
              <a:rPr lang="cs-CZ" altLang="cs-CZ" sz="1800" b="1" u="none" dirty="0"/>
              <a:t>19. 9. 2025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u="none" dirty="0"/>
              <a:t>Zimní semestr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Výuka v ZS - </a:t>
            </a:r>
            <a:r>
              <a:rPr lang="cs-CZ" altLang="cs-CZ" sz="1800" u="none" dirty="0" err="1"/>
              <a:t>NMgr</a:t>
            </a:r>
            <a:r>
              <a:rPr lang="cs-CZ" altLang="cs-CZ" sz="1800" u="none" dirty="0"/>
              <a:t>. 13 týdnů	   </a:t>
            </a:r>
            <a:r>
              <a:rPr lang="cs-CZ" altLang="cs-CZ" sz="1800" b="1" u="none" dirty="0"/>
              <a:t>22.9.2025 </a:t>
            </a:r>
            <a:r>
              <a:rPr lang="cs-CZ" altLang="cs-CZ" sz="1800" u="none" dirty="0"/>
              <a:t> – 19.12.2025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                   - Bc. 14 týdnů		   </a:t>
            </a:r>
            <a:r>
              <a:rPr lang="cs-CZ" altLang="cs-CZ" sz="1800" b="1" u="none" dirty="0"/>
              <a:t>16.9.2025</a:t>
            </a:r>
            <a:r>
              <a:rPr lang="cs-CZ" altLang="cs-CZ" sz="1800" u="none" dirty="0"/>
              <a:t>  – 19.12.2025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Vánoční prázdniny		   22.12.2025  – 1.1.2026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Zkouškové období 	 	   2.1.2026  – 5.2.2026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cs-CZ" altLang="cs-CZ" sz="1800" u="none" dirty="0"/>
              <a:t>Opravné zkouškové období	   9.2.2026  – 21.2.2026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u="none" dirty="0"/>
              <a:t>	</a:t>
            </a:r>
          </a:p>
        </p:txBody>
      </p:sp>
      <p:sp>
        <p:nvSpPr>
          <p:cNvPr id="14341" name="Text Box 87">
            <a:extLst>
              <a:ext uri="{FF2B5EF4-FFF2-40B4-BE49-F238E27FC236}">
                <a16:creationId xmlns:a16="http://schemas.microsoft.com/office/drawing/2014/main" id="{A883343A-B7E3-4207-9D6D-AF73FB86C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4342" name="Obrázek 6">
            <a:extLst>
              <a:ext uri="{FF2B5EF4-FFF2-40B4-BE49-F238E27FC236}">
                <a16:creationId xmlns:a16="http://schemas.microsoft.com/office/drawing/2014/main" id="{6A5251FD-4BC2-4F24-86F1-B6FDE53FFD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Zástupný symbol pro zápatí 1">
            <a:extLst>
              <a:ext uri="{FF2B5EF4-FFF2-40B4-BE49-F238E27FC236}">
                <a16:creationId xmlns:a16="http://schemas.microsoft.com/office/drawing/2014/main" id="{2692E751-39B8-42F3-87C9-FD04B35FA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" y="3492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>
            <a:extLst>
              <a:ext uri="{FF2B5EF4-FFF2-40B4-BE49-F238E27FC236}">
                <a16:creationId xmlns:a16="http://schemas.microsoft.com/office/drawing/2014/main" id="{1CDC87C3-A49E-48C2-9264-115174463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5363" name="Rectangle 39">
            <a:extLst>
              <a:ext uri="{FF2B5EF4-FFF2-40B4-BE49-F238E27FC236}">
                <a16:creationId xmlns:a16="http://schemas.microsoft.com/office/drawing/2014/main" id="{D935C768-25EF-476D-9456-A36CC07FA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981075"/>
            <a:ext cx="7704138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b="1" u="none" dirty="0"/>
              <a:t>Letní semestr</a:t>
            </a:r>
          </a:p>
          <a:p>
            <a:pPr eaLnBrk="1" hangingPunct="1"/>
            <a:r>
              <a:rPr lang="cs-CZ" altLang="cs-CZ" u="none" dirty="0"/>
              <a:t>Výuka v LS - </a:t>
            </a:r>
            <a:r>
              <a:rPr lang="cs-CZ" altLang="cs-CZ" u="none" dirty="0" err="1"/>
              <a:t>NMgr</a:t>
            </a:r>
            <a:r>
              <a:rPr lang="cs-CZ" altLang="cs-CZ" u="none" dirty="0"/>
              <a:t>. 13 týdnů	 9.2.2026 – 7.5.2026</a:t>
            </a:r>
          </a:p>
          <a:p>
            <a:pPr eaLnBrk="1" hangingPunct="1"/>
            <a:r>
              <a:rPr lang="cs-CZ" altLang="cs-CZ" u="none" dirty="0"/>
              <a:t>                   - Bc. 14 týdnů                  9.2.2026 – 15.5.2026</a:t>
            </a:r>
          </a:p>
          <a:p>
            <a:pPr eaLnBrk="1" hangingPunct="1"/>
            <a:r>
              <a:rPr lang="cs-CZ" altLang="cs-CZ" u="none" dirty="0"/>
              <a:t>Zkouškové období - </a:t>
            </a:r>
            <a:r>
              <a:rPr lang="cs-CZ" altLang="cs-CZ" u="none" dirty="0" err="1"/>
              <a:t>NMgr</a:t>
            </a:r>
            <a:r>
              <a:rPr lang="cs-CZ" altLang="cs-CZ" u="none" dirty="0"/>
              <a:t>.		 11.5.2026 – 13.6.2026</a:t>
            </a:r>
          </a:p>
          <a:p>
            <a:pPr eaLnBrk="1" hangingPunct="1"/>
            <a:r>
              <a:rPr lang="cs-CZ" altLang="cs-CZ" u="none" dirty="0"/>
              <a:t>                              - Bc.	               18.5.2026 – 20.6.2026</a:t>
            </a:r>
          </a:p>
          <a:p>
            <a:pPr eaLnBrk="1" hangingPunct="1"/>
            <a:r>
              <a:rPr lang="cs-CZ" altLang="cs-CZ" u="none" dirty="0"/>
              <a:t>Opravné zkouškové období	 22.6.2026 – 11.7.2026</a:t>
            </a:r>
          </a:p>
          <a:p>
            <a:pPr eaLnBrk="1" hangingPunct="1"/>
            <a:r>
              <a:rPr lang="cs-CZ" altLang="cs-CZ" u="none" dirty="0"/>
              <a:t>Letní prázdniny			 20.7.2026 – 9.8.2026</a:t>
            </a:r>
          </a:p>
          <a:p>
            <a:pPr eaLnBrk="1" hangingPunct="1"/>
            <a:endParaRPr lang="cs-CZ" altLang="cs-CZ" b="1" u="none" dirty="0"/>
          </a:p>
          <a:p>
            <a:pPr eaLnBrk="1" hangingPunct="1"/>
            <a:r>
              <a:rPr lang="cs-CZ" altLang="cs-CZ" b="1" u="none" dirty="0"/>
              <a:t>Výjimky – dny bez výuky</a:t>
            </a:r>
          </a:p>
          <a:p>
            <a:pPr eaLnBrk="1" hangingPunct="1"/>
            <a:r>
              <a:rPr lang="cs-CZ" altLang="cs-CZ" u="none" dirty="0"/>
              <a:t>   28.10.2025          státní svátek (sudé úterý)</a:t>
            </a:r>
          </a:p>
          <a:p>
            <a:pPr eaLnBrk="1" hangingPunct="1"/>
            <a:r>
              <a:rPr lang="cs-CZ" altLang="cs-CZ" u="none" dirty="0"/>
              <a:t>   17.11.2025	  státní svátek (liché pondělí)</a:t>
            </a:r>
          </a:p>
          <a:p>
            <a:pPr eaLnBrk="1" hangingPunct="1"/>
            <a:r>
              <a:rPr lang="cs-CZ" altLang="cs-CZ" u="none" dirty="0"/>
              <a:t>   3.4.-6.4.2026       Velký pátek (sudý) a Velikonoční pondělí (liché)</a:t>
            </a:r>
          </a:p>
          <a:p>
            <a:pPr eaLnBrk="1" hangingPunct="1"/>
            <a:r>
              <a:rPr lang="cs-CZ" altLang="cs-CZ" u="none" dirty="0"/>
              <a:t>   23.4.2026            Rektorský den sportu (lichý čtvrtek)</a:t>
            </a:r>
          </a:p>
          <a:p>
            <a:pPr eaLnBrk="1" hangingPunct="1"/>
            <a:r>
              <a:rPr lang="cs-CZ" altLang="cs-CZ" u="none" dirty="0"/>
              <a:t>   1.5.2026	  státní svátek (sudý pátek)</a:t>
            </a:r>
          </a:p>
          <a:p>
            <a:pPr eaLnBrk="1" hangingPunct="1"/>
            <a:r>
              <a:rPr lang="cs-CZ" altLang="cs-CZ" u="none" dirty="0"/>
              <a:t>   8.5.2026              státní svátek (lichý pátek)</a:t>
            </a:r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altLang="cs-CZ" b="1" u="none" dirty="0"/>
              <a:t>Akademický rok 2026/2027</a:t>
            </a:r>
          </a:p>
          <a:p>
            <a:pPr eaLnBrk="1" hangingPunct="1"/>
            <a:r>
              <a:rPr lang="cs-CZ" altLang="cs-CZ" u="none" dirty="0"/>
              <a:t>   2.9.– 4.9.2026   Elektronické zápisy do vyšších roků studia</a:t>
            </a:r>
          </a:p>
          <a:p>
            <a:pPr eaLnBrk="1" hangingPunct="1"/>
            <a:r>
              <a:rPr lang="cs-CZ" altLang="cs-CZ" u="none" dirty="0"/>
              <a:t>		              	pro akad. rok 2026/2027</a:t>
            </a:r>
          </a:p>
          <a:p>
            <a:pPr eaLnBrk="1" hangingPunct="1"/>
            <a:endParaRPr lang="cs-CZ" altLang="cs-CZ" b="1" u="none" dirty="0">
              <a:solidFill>
                <a:srgbClr val="92D050"/>
              </a:solidFill>
            </a:endParaRPr>
          </a:p>
          <a:p>
            <a:pPr eaLnBrk="1" hangingPunct="1"/>
            <a:r>
              <a:rPr lang="cs-CZ" altLang="cs-CZ" b="1" u="none" dirty="0">
                <a:solidFill>
                  <a:srgbClr val="92D050"/>
                </a:solidFill>
                <a:hlinkClick r:id="rId2"/>
              </a:rPr>
              <a:t>www.utb.cz/flkr</a:t>
            </a:r>
            <a:r>
              <a:rPr lang="cs-CZ" altLang="cs-CZ" b="1" u="none" dirty="0">
                <a:solidFill>
                  <a:srgbClr val="92D050"/>
                </a:solidFill>
              </a:rPr>
              <a:t>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Studium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Studijní oddělení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Časový plán výuky</a:t>
            </a:r>
            <a:endParaRPr lang="en-US" altLang="cs-CZ" u="none" dirty="0">
              <a:cs typeface="Arial" panose="020B0604020202020204" pitchFamily="34" charset="0"/>
            </a:endParaRPr>
          </a:p>
          <a:p>
            <a:pPr eaLnBrk="1" hangingPunct="1"/>
            <a:endParaRPr lang="cs-CZ" altLang="cs-CZ" u="none" dirty="0"/>
          </a:p>
        </p:txBody>
      </p:sp>
      <p:sp>
        <p:nvSpPr>
          <p:cNvPr id="15364" name="Text Box 40">
            <a:extLst>
              <a:ext uri="{FF2B5EF4-FFF2-40B4-BE49-F238E27FC236}">
                <a16:creationId xmlns:a16="http://schemas.microsoft.com/office/drawing/2014/main" id="{D425AE1D-9D91-4A25-A45F-F4C3CE2E6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5365" name="Obrázek 5">
            <a:extLst>
              <a:ext uri="{FF2B5EF4-FFF2-40B4-BE49-F238E27FC236}">
                <a16:creationId xmlns:a16="http://schemas.microsoft.com/office/drawing/2014/main" id="{ED52B625-5F23-44F6-9335-D806F629F5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Zástupný symbol pro zápatí 1">
            <a:extLst>
              <a:ext uri="{FF2B5EF4-FFF2-40B4-BE49-F238E27FC236}">
                <a16:creationId xmlns:a16="http://schemas.microsoft.com/office/drawing/2014/main" id="{1E1F20CE-64AC-4460-82B1-11031EB4E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2857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>
            <a:extLst>
              <a:ext uri="{FF2B5EF4-FFF2-40B4-BE49-F238E27FC236}">
                <a16:creationId xmlns:a16="http://schemas.microsoft.com/office/drawing/2014/main" id="{B7A8D730-71BE-4E0A-BC7A-EE3385898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Termíny konzultací</a:t>
            </a:r>
            <a:r>
              <a:rPr lang="cs-CZ" altLang="cs-CZ" sz="2000" b="1" u="none"/>
              <a:t> – kombinovaná forma studia</a:t>
            </a:r>
            <a:endParaRPr lang="cs-CZ" altLang="cs-CZ" sz="2000" u="none"/>
          </a:p>
        </p:txBody>
      </p:sp>
      <p:sp>
        <p:nvSpPr>
          <p:cNvPr id="16387" name="Text Box 4">
            <a:extLst>
              <a:ext uri="{FF2B5EF4-FFF2-40B4-BE49-F238E27FC236}">
                <a16:creationId xmlns:a16="http://schemas.microsoft.com/office/drawing/2014/main" id="{55ACC2CA-940B-4776-9D8E-4DE87A1C2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6388" name="Text Box 5">
            <a:extLst>
              <a:ext uri="{FF2B5EF4-FFF2-40B4-BE49-F238E27FC236}">
                <a16:creationId xmlns:a16="http://schemas.microsoft.com/office/drawing/2014/main" id="{FD0D5F77-B52E-46C0-9C8B-421443A37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700213"/>
            <a:ext cx="7704137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494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717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89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861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433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05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 b="1" i="1" u="none" dirty="0"/>
          </a:p>
          <a:p>
            <a:pPr eaLnBrk="1" hangingPunct="1">
              <a:spcBef>
                <a:spcPct val="30000"/>
              </a:spcBef>
            </a:pPr>
            <a:r>
              <a:rPr lang="cs-CZ" altLang="cs-CZ" sz="1600" b="1" u="none" dirty="0"/>
              <a:t>        </a:t>
            </a:r>
            <a:r>
              <a:rPr lang="cs-CZ" altLang="cs-CZ" sz="2000" b="1" u="none" dirty="0"/>
              <a:t>Zimní semestr		       Letní semestr</a:t>
            </a:r>
          </a:p>
          <a:p>
            <a:pPr eaLnBrk="1" hangingPunct="1">
              <a:spcBef>
                <a:spcPct val="30000"/>
              </a:spcBef>
            </a:pPr>
            <a:endParaRPr lang="cs-CZ" altLang="cs-CZ" sz="2000" b="1" u="none" dirty="0"/>
          </a:p>
          <a:p>
            <a:pPr eaLnBrk="1" hangingPunct="1">
              <a:lnSpc>
                <a:spcPct val="150000"/>
              </a:lnSpc>
            </a:pPr>
            <a:r>
              <a:rPr lang="cs-CZ" altLang="cs-CZ" sz="2000" b="1" u="none" dirty="0"/>
              <a:t>          </a:t>
            </a:r>
            <a:r>
              <a:rPr lang="cs-CZ" altLang="cs-CZ" sz="2000" u="none" dirty="0"/>
              <a:t>19. – 20. 9. 2025 sudý 	         6. – 7. 2. 2026 </a:t>
            </a:r>
            <a:r>
              <a:rPr lang="cs-CZ" altLang="cs-CZ" sz="2000" b="1" u="none" dirty="0"/>
              <a:t>sudý</a:t>
            </a:r>
          </a:p>
          <a:p>
            <a:pPr eaLnBrk="1" hangingPunct="1">
              <a:lnSpc>
                <a:spcPct val="150000"/>
              </a:lnSpc>
            </a:pPr>
            <a:r>
              <a:rPr lang="cs-CZ" altLang="cs-CZ" sz="2000" u="none" dirty="0"/>
              <a:t>            3. – 4. 10. 2025 sudý 	       13. – 14. 2. 2026 lichý</a:t>
            </a:r>
          </a:p>
          <a:p>
            <a:pPr eaLnBrk="1" hangingPunct="1">
              <a:lnSpc>
                <a:spcPct val="150000"/>
              </a:lnSpc>
            </a:pPr>
            <a:r>
              <a:rPr lang="cs-CZ" altLang="cs-CZ" sz="2000" u="none" dirty="0"/>
              <a:t>          17. – 18. 10. 2025 sudý 	       27. – 28. 2. 2026 lichý</a:t>
            </a:r>
          </a:p>
          <a:p>
            <a:pPr eaLnBrk="1" hangingPunct="1">
              <a:lnSpc>
                <a:spcPct val="150000"/>
              </a:lnSpc>
            </a:pPr>
            <a:r>
              <a:rPr lang="cs-CZ" altLang="cs-CZ" sz="2000" u="none" dirty="0"/>
              <a:t>          31.10 – 1. 11. 2025 sudý          13. – 14. 3. 2026 lichý</a:t>
            </a:r>
          </a:p>
          <a:p>
            <a:pPr eaLnBrk="1" hangingPunct="1">
              <a:lnSpc>
                <a:spcPct val="150000"/>
              </a:lnSpc>
            </a:pPr>
            <a:r>
              <a:rPr lang="cs-CZ" altLang="cs-CZ" sz="2000" u="none" dirty="0"/>
              <a:t>          21. – 22. 11. 2025 </a:t>
            </a:r>
            <a:r>
              <a:rPr lang="cs-CZ" altLang="cs-CZ" sz="2000" b="1" u="none" dirty="0"/>
              <a:t>lichý </a:t>
            </a:r>
            <a:r>
              <a:rPr lang="cs-CZ" altLang="cs-CZ" sz="2000" u="none" dirty="0"/>
              <a:t>            27. – 28. 3. 2026 lichý</a:t>
            </a:r>
          </a:p>
          <a:p>
            <a:pPr eaLnBrk="1" hangingPunct="1">
              <a:lnSpc>
                <a:spcPct val="150000"/>
              </a:lnSpc>
            </a:pPr>
            <a:r>
              <a:rPr lang="cs-CZ" altLang="cs-CZ" sz="2000" u="none" dirty="0"/>
              <a:t>          28. – 29. 11. 2025 sudý            10. – 11. 4. 2026 lichý</a:t>
            </a:r>
          </a:p>
          <a:p>
            <a:pPr eaLnBrk="1" hangingPunct="1">
              <a:lnSpc>
                <a:spcPct val="150000"/>
              </a:lnSpc>
            </a:pPr>
            <a:r>
              <a:rPr lang="cs-CZ" altLang="cs-CZ" sz="2000" u="none" dirty="0"/>
              <a:t>          12. – 13. 12. 2025 sudý             24. – 25. 4. 2026 lichý</a:t>
            </a:r>
            <a:r>
              <a:rPr lang="cs-CZ" altLang="cs-CZ" sz="1600" u="none" dirty="0"/>
              <a:t>		</a:t>
            </a:r>
          </a:p>
          <a:p>
            <a:pPr eaLnBrk="1" hangingPunct="1"/>
            <a:r>
              <a:rPr lang="cs-CZ" altLang="cs-CZ" sz="1600" b="1" u="none" dirty="0">
                <a:solidFill>
                  <a:srgbClr val="92D050"/>
                </a:solidFill>
              </a:rPr>
              <a:t>        </a:t>
            </a:r>
            <a:r>
              <a:rPr lang="cs-CZ" altLang="cs-CZ" b="1" u="none" dirty="0">
                <a:solidFill>
                  <a:srgbClr val="92D050"/>
                </a:solidFill>
              </a:rPr>
              <a:t>www.utb.cz/flkr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Studium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Studijní oddělení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Časový plán výuky</a:t>
            </a:r>
            <a:endParaRPr lang="en-US" altLang="cs-CZ" u="none" dirty="0">
              <a:cs typeface="Arial" panose="020B0604020202020204" pitchFamily="34" charset="0"/>
            </a:endParaRPr>
          </a:p>
          <a:p>
            <a:pPr eaLnBrk="1" hangingPunct="1"/>
            <a:endParaRPr lang="cs-CZ" altLang="cs-CZ" u="none" dirty="0">
              <a:solidFill>
                <a:schemeClr val="folHlink"/>
              </a:solidFill>
            </a:endParaRPr>
          </a:p>
        </p:txBody>
      </p:sp>
      <p:sp>
        <p:nvSpPr>
          <p:cNvPr id="16389" name="Text Box 6">
            <a:extLst>
              <a:ext uri="{FF2B5EF4-FFF2-40B4-BE49-F238E27FC236}">
                <a16:creationId xmlns:a16="http://schemas.microsoft.com/office/drawing/2014/main" id="{4D6B178F-6A45-47B0-94AD-C5E7DD4BA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6390" name="Obrázek 6">
            <a:extLst>
              <a:ext uri="{FF2B5EF4-FFF2-40B4-BE49-F238E27FC236}">
                <a16:creationId xmlns:a16="http://schemas.microsoft.com/office/drawing/2014/main" id="{22ED8E2F-42E2-48CA-8258-78F53B568F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1" name="Zástupný symbol pro zápatí 1">
            <a:extLst>
              <a:ext uri="{FF2B5EF4-FFF2-40B4-BE49-F238E27FC236}">
                <a16:creationId xmlns:a16="http://schemas.microsoft.com/office/drawing/2014/main" id="{C985B449-47D3-44E7-B7D8-874DA46C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>
            <a:extLst>
              <a:ext uri="{FF2B5EF4-FFF2-40B4-BE49-F238E27FC236}">
                <a16:creationId xmlns:a16="http://schemas.microsoft.com/office/drawing/2014/main" id="{B8153E1E-8BC8-414C-A951-B5D31D391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Předzápis</a:t>
            </a:r>
            <a:r>
              <a:rPr lang="cs-CZ" altLang="cs-CZ" sz="2800" b="1" u="none" dirty="0"/>
              <a:t> pro akad. rok 2025/2026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id="{474C6AB6-9818-43E5-B2C9-518248CAC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7412" name="Text Box 5">
            <a:extLst>
              <a:ext uri="{FF2B5EF4-FFF2-40B4-BE49-F238E27FC236}">
                <a16:creationId xmlns:a16="http://schemas.microsoft.com/office/drawing/2014/main" id="{1B6EB190-28A8-46C7-B91E-D4B92F02C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828040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Předzápis</a:t>
            </a:r>
            <a:r>
              <a:rPr lang="cs-CZ" altLang="cs-CZ" sz="1800" u="none" dirty="0"/>
              <a:t> se uskutečňuje přes webové rozhraní na adrese </a:t>
            </a:r>
            <a:r>
              <a:rPr lang="cs-CZ" altLang="cs-CZ" sz="1800" b="1" u="none" dirty="0">
                <a:solidFill>
                  <a:srgbClr val="92D050"/>
                </a:solidFill>
                <a:hlinkClick r:id="rId2"/>
              </a:rPr>
              <a:t>https://stag.utb.cz/portal</a:t>
            </a:r>
            <a:r>
              <a:rPr lang="cs-CZ" altLang="cs-CZ" sz="1800" b="1" u="none" dirty="0">
                <a:solidFill>
                  <a:srgbClr val="92D050"/>
                </a:solidFill>
              </a:rPr>
              <a:t>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Moje studium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Kroužkový </a:t>
            </a:r>
            <a:r>
              <a:rPr lang="cs-CZ" altLang="cs-CZ" sz="1800" u="none" dirty="0" err="1"/>
              <a:t>předzápis</a:t>
            </a: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Předzápis</a:t>
            </a:r>
            <a:r>
              <a:rPr lang="cs-CZ" altLang="cs-CZ" sz="1800" u="none" dirty="0"/>
              <a:t> pro </a:t>
            </a:r>
            <a:r>
              <a:rPr lang="cs-CZ" altLang="cs-CZ" sz="1800" b="1" u="none" dirty="0"/>
              <a:t>zimní semestr akad. roku 2025/2026</a:t>
            </a:r>
            <a:r>
              <a:rPr lang="cs-CZ" altLang="cs-CZ" sz="1800" u="none" dirty="0"/>
              <a:t> bude v termínu </a:t>
            </a:r>
            <a:r>
              <a:rPr lang="cs-CZ" altLang="cs-CZ" sz="1800" b="1" u="none" dirty="0"/>
              <a:t>od 1. 8. 2025 </a:t>
            </a:r>
            <a:r>
              <a:rPr lang="cs-CZ" altLang="cs-CZ" sz="1800" u="none" dirty="0"/>
              <a:t>od 7:00 hodin</a:t>
            </a:r>
            <a:r>
              <a:rPr lang="cs-CZ" altLang="cs-CZ" sz="1800" b="1" u="none" dirty="0"/>
              <a:t> do 12. 8. 2025</a:t>
            </a:r>
            <a:r>
              <a:rPr lang="cs-CZ" altLang="cs-CZ" sz="1800" u="none" dirty="0"/>
              <a:t> do 24:00 hodin.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Předzápis</a:t>
            </a:r>
            <a:r>
              <a:rPr lang="cs-CZ" altLang="cs-CZ" sz="1800" u="none" dirty="0"/>
              <a:t> pro </a:t>
            </a:r>
            <a:r>
              <a:rPr lang="cs-CZ" altLang="cs-CZ" sz="1800" b="1" u="none" dirty="0"/>
              <a:t>letní semestr akad. roku 2025/2026 </a:t>
            </a:r>
            <a:r>
              <a:rPr lang="cs-CZ" altLang="cs-CZ" sz="1800" u="none" dirty="0"/>
              <a:t>bude v termínu </a:t>
            </a:r>
            <a:r>
              <a:rPr lang="cs-CZ" altLang="cs-CZ" sz="1800" b="1" u="none" dirty="0"/>
              <a:t>od 10.11.2025</a:t>
            </a:r>
            <a:r>
              <a:rPr lang="cs-CZ" altLang="cs-CZ" sz="1800" u="none" dirty="0"/>
              <a:t> od 7:00 hodin </a:t>
            </a:r>
            <a:r>
              <a:rPr lang="cs-CZ" altLang="cs-CZ" sz="1800" b="1" u="none" dirty="0"/>
              <a:t>do 30.11.2025 </a:t>
            </a:r>
            <a:r>
              <a:rPr lang="cs-CZ" altLang="cs-CZ" sz="1800" u="none" dirty="0"/>
              <a:t>do 24:00 hod.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u="none" dirty="0">
                <a:solidFill>
                  <a:srgbClr val="92D050"/>
                </a:solidFill>
                <a:hlinkClick r:id="rId3"/>
              </a:rPr>
              <a:t>www.utb.cz/flkr</a:t>
            </a:r>
            <a:r>
              <a:rPr lang="cs-CZ" altLang="cs-CZ" sz="1800" b="1" u="none" dirty="0">
                <a:solidFill>
                  <a:srgbClr val="92D050"/>
                </a:solidFill>
              </a:rPr>
              <a:t>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O fakultě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Úřední deska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Vnitřní normy a předpisy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Rozhodnutí děkanky – Předběžné zápisy a zápisy do dalšího roku studia pro akademický rok 2025/2026</a:t>
            </a:r>
            <a:endParaRPr lang="en-US" altLang="cs-CZ" sz="1800" u="none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  <a:p>
            <a:pPr eaLnBrk="1" hangingPunct="1">
              <a:spcBef>
                <a:spcPct val="0"/>
              </a:spcBef>
              <a:buNone/>
            </a:pPr>
            <a:r>
              <a:rPr lang="cs-CZ" altLang="cs-CZ" sz="1800" u="none" dirty="0"/>
              <a:t>Poplatky za změny v zápisu </a:t>
            </a:r>
            <a:r>
              <a:rPr lang="cs-CZ" altLang="cs-CZ" sz="1800" b="1" u="none" dirty="0">
                <a:solidFill>
                  <a:srgbClr val="92D050"/>
                </a:solidFill>
                <a:hlinkClick r:id="rId3"/>
              </a:rPr>
              <a:t>www.utb.cz/flkr</a:t>
            </a:r>
            <a:r>
              <a:rPr lang="cs-CZ" altLang="cs-CZ" sz="1800" b="1" u="none" dirty="0">
                <a:solidFill>
                  <a:srgbClr val="92D050"/>
                </a:solidFill>
              </a:rPr>
              <a:t>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O fakultě </a:t>
            </a:r>
            <a:r>
              <a:rPr lang="en-US" altLang="cs-CZ" sz="1800" u="none" dirty="0"/>
              <a:t>&gt; </a:t>
            </a:r>
            <a:r>
              <a:rPr lang="cs-CZ" altLang="cs-CZ" sz="1800" u="none" dirty="0"/>
              <a:t>Úřední deska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Vnitřní normy a předpisy </a:t>
            </a:r>
            <a:r>
              <a:rPr lang="en-US" altLang="cs-CZ" sz="1800" u="none" dirty="0"/>
              <a:t>&gt; </a:t>
            </a:r>
            <a:r>
              <a:rPr lang="cs-CZ" altLang="cs-CZ" sz="1800" u="none" dirty="0"/>
              <a:t>Směrnice děkanky </a:t>
            </a:r>
            <a:r>
              <a:rPr lang="cs-CZ" altLang="cs-CZ" sz="1800" u="none" dirty="0">
                <a:solidFill>
                  <a:srgbClr val="FF9933"/>
                </a:solidFill>
              </a:rPr>
              <a:t>SD/4/2023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</p:txBody>
      </p:sp>
      <p:sp>
        <p:nvSpPr>
          <p:cNvPr id="17413" name="Text Box 6">
            <a:extLst>
              <a:ext uri="{FF2B5EF4-FFF2-40B4-BE49-F238E27FC236}">
                <a16:creationId xmlns:a16="http://schemas.microsoft.com/office/drawing/2014/main" id="{5572FB10-91E4-4D77-B5D6-B9D0D3613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7414" name="Obrázek 6">
            <a:extLst>
              <a:ext uri="{FF2B5EF4-FFF2-40B4-BE49-F238E27FC236}">
                <a16:creationId xmlns:a16="http://schemas.microsoft.com/office/drawing/2014/main" id="{4FD09CAE-5D34-46C4-B4F5-FF12270D5B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Zástupný symbol pro zápatí 1">
            <a:extLst>
              <a:ext uri="{FF2B5EF4-FFF2-40B4-BE49-F238E27FC236}">
                <a16:creationId xmlns:a16="http://schemas.microsoft.com/office/drawing/2014/main" id="{B67E54A9-8CAC-4696-A63C-BC0C80E0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38" y="42863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9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>
            <a:extLst>
              <a:ext uri="{FF2B5EF4-FFF2-40B4-BE49-F238E27FC236}">
                <a16:creationId xmlns:a16="http://schemas.microsoft.com/office/drawing/2014/main" id="{A7B97628-16EF-480F-95BE-24380DC95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Kreditový systém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/>
          </a:p>
        </p:txBody>
      </p:sp>
      <p:sp>
        <p:nvSpPr>
          <p:cNvPr id="19459" name="Text Box 4">
            <a:extLst>
              <a:ext uri="{FF2B5EF4-FFF2-40B4-BE49-F238E27FC236}">
                <a16:creationId xmlns:a16="http://schemas.microsoft.com/office/drawing/2014/main" id="{700F378B-F37B-42E5-A35B-3768F0570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9460" name="Text Box 5">
            <a:extLst>
              <a:ext uri="{FF2B5EF4-FFF2-40B4-BE49-F238E27FC236}">
                <a16:creationId xmlns:a16="http://schemas.microsoft.com/office/drawing/2014/main" id="{C13E9309-6881-471A-B010-CCD94FCA0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58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81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04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268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98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70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42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14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cs-CZ" altLang="cs-CZ" u="none"/>
              <a:t>Pro hodnocení studia se užívá kreditový systém, kompatibilní se </a:t>
            </a:r>
          </a:p>
          <a:p>
            <a:pPr algn="just" eaLnBrk="1" hangingPunct="1"/>
            <a:r>
              <a:rPr lang="cs-CZ" altLang="cs-CZ" u="none"/>
              <a:t>systémem ECTS, umožňující mobilitu studentů v rámci evropských </a:t>
            </a:r>
          </a:p>
          <a:p>
            <a:pPr algn="just" eaLnBrk="1" hangingPunct="1"/>
            <a:r>
              <a:rPr lang="cs-CZ" altLang="cs-CZ" u="none"/>
              <a:t>vzdělávacích programů. Každému předmětu je přiřazen počet kreditů.</a:t>
            </a:r>
          </a:p>
          <a:p>
            <a:pPr algn="just" eaLnBrk="1" hangingPunct="1"/>
            <a:r>
              <a:rPr lang="cs-CZ" altLang="cs-CZ" u="none"/>
              <a:t>Zakončením předmětu získá student příslušný počet kreditů.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b="1" u="none"/>
              <a:t>Předměty jsou zakončeny:</a:t>
            </a:r>
          </a:p>
          <a:p>
            <a:pPr lvl="1" eaLnBrk="1" hangingPunct="1">
              <a:buFontTx/>
              <a:buAutoNum type="alphaLcParenR"/>
            </a:pPr>
            <a:r>
              <a:rPr lang="cs-CZ" altLang="cs-CZ" u="none"/>
              <a:t>zápočtem,</a:t>
            </a:r>
          </a:p>
          <a:p>
            <a:pPr lvl="1" eaLnBrk="1" hangingPunct="1">
              <a:buFontTx/>
              <a:buAutoNum type="alphaLcParenR"/>
            </a:pPr>
            <a:r>
              <a:rPr lang="cs-CZ" altLang="cs-CZ" u="none"/>
              <a:t>klasifikovaným zápočtem,</a:t>
            </a:r>
          </a:p>
          <a:p>
            <a:pPr lvl="1" eaLnBrk="1" hangingPunct="1">
              <a:buFontTx/>
              <a:buAutoNum type="alphaLcParenR"/>
            </a:pPr>
            <a:r>
              <a:rPr lang="cs-CZ" altLang="cs-CZ" u="none"/>
              <a:t>zkouškou nebo</a:t>
            </a:r>
          </a:p>
          <a:p>
            <a:pPr lvl="1" eaLnBrk="1" hangingPunct="1">
              <a:buFontTx/>
              <a:buAutoNum type="alphaLcParenR"/>
            </a:pPr>
            <a:r>
              <a:rPr lang="cs-CZ" altLang="cs-CZ" u="none"/>
              <a:t>zkouškou po předchozím udělení zápočtu.</a:t>
            </a:r>
          </a:p>
          <a:p>
            <a:pPr lvl="1" eaLnBrk="1" hangingPunct="1"/>
            <a:endParaRPr lang="cs-CZ" altLang="cs-CZ" u="none"/>
          </a:p>
          <a:p>
            <a:pPr eaLnBrk="1" hangingPunct="1"/>
            <a:r>
              <a:rPr lang="cs-CZ" altLang="cs-CZ" u="none"/>
              <a:t>Předmět, jehož absolvování je pro daný studijní program nutnou podmínkou pro jeho řádné ukončení a který student nezakončil, si musí zapsat znovu. 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u="none"/>
              <a:t>Předmět lze znovu zapsat pouze jednou, a to v příslušném semestru následujícího akad. roku (</a:t>
            </a:r>
            <a:r>
              <a:rPr lang="cs-CZ" altLang="cs-CZ" b="1" u="none">
                <a:solidFill>
                  <a:srgbClr val="FF0000"/>
                </a:solidFill>
              </a:rPr>
              <a:t>celkem tedy dvakrát</a:t>
            </a:r>
            <a:r>
              <a:rPr lang="cs-CZ" altLang="cs-CZ" u="none"/>
              <a:t>).	</a:t>
            </a:r>
          </a:p>
        </p:txBody>
      </p:sp>
      <p:sp>
        <p:nvSpPr>
          <p:cNvPr id="19461" name="Text Box 6">
            <a:extLst>
              <a:ext uri="{FF2B5EF4-FFF2-40B4-BE49-F238E27FC236}">
                <a16:creationId xmlns:a16="http://schemas.microsoft.com/office/drawing/2014/main" id="{B3A53E18-ACA5-45E7-BB8B-ACB0EA426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9462" name="Obrázek 6">
            <a:extLst>
              <a:ext uri="{FF2B5EF4-FFF2-40B4-BE49-F238E27FC236}">
                <a16:creationId xmlns:a16="http://schemas.microsoft.com/office/drawing/2014/main" id="{285166F1-7562-433F-BFFC-15139221F9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Zástupný symbol pro zápatí 1">
            <a:extLst>
              <a:ext uri="{FF2B5EF4-FFF2-40B4-BE49-F238E27FC236}">
                <a16:creationId xmlns:a16="http://schemas.microsoft.com/office/drawing/2014/main" id="{16E71E5A-28BD-413C-91C2-1E7D214B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9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>
            <a:extLst>
              <a:ext uri="{FF2B5EF4-FFF2-40B4-BE49-F238E27FC236}">
                <a16:creationId xmlns:a16="http://schemas.microsoft.com/office/drawing/2014/main" id="{B92C3888-0040-41E3-99A2-47150E70E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Zápočet, klasifikovaný zápočet a zkouška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/>
          </a:p>
        </p:txBody>
      </p:sp>
      <p:sp>
        <p:nvSpPr>
          <p:cNvPr id="20483" name="Text Box 4">
            <a:extLst>
              <a:ext uri="{FF2B5EF4-FFF2-40B4-BE49-F238E27FC236}">
                <a16:creationId xmlns:a16="http://schemas.microsoft.com/office/drawing/2014/main" id="{F72A4AD1-66C2-4A02-AEDD-B6304E66C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0484" name="Text Box 5">
            <a:extLst>
              <a:ext uri="{FF2B5EF4-FFF2-40B4-BE49-F238E27FC236}">
                <a16:creationId xmlns:a16="http://schemas.microsoft.com/office/drawing/2014/main" id="{D073B77C-A0FF-4140-9B0F-F9EC02082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24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588" indent="-1588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58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81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04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268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98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70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42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14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u="none"/>
              <a:t>Student se přihlašuje k zápočtům, klasifikovaným zápočtům a zkouškám prostřednictvím </a:t>
            </a:r>
            <a:r>
              <a:rPr lang="cs-CZ" altLang="cs-CZ" b="1" u="none">
                <a:solidFill>
                  <a:srgbClr val="FF0000"/>
                </a:solidFill>
              </a:rPr>
              <a:t>IS/STAG</a:t>
            </a:r>
            <a:r>
              <a:rPr lang="cs-CZ" altLang="cs-CZ" u="none"/>
              <a:t>. 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u="none"/>
              <a:t>Student má možnost získat </a:t>
            </a:r>
            <a:r>
              <a:rPr lang="cs-CZ" altLang="cs-CZ" b="1" u="none"/>
              <a:t>zápočet,</a:t>
            </a:r>
            <a:r>
              <a:rPr lang="cs-CZ" altLang="cs-CZ" u="none"/>
              <a:t> </a:t>
            </a:r>
            <a:r>
              <a:rPr lang="cs-CZ" altLang="cs-CZ" b="1" u="none"/>
              <a:t>klasifikovaný zápočet </a:t>
            </a:r>
            <a:r>
              <a:rPr lang="cs-CZ" altLang="cs-CZ" u="none"/>
              <a:t>nebo  </a:t>
            </a:r>
            <a:r>
              <a:rPr lang="cs-CZ" altLang="cs-CZ" b="1" u="none"/>
              <a:t>zkoušku</a:t>
            </a:r>
            <a:r>
              <a:rPr lang="cs-CZ" altLang="cs-CZ" u="none"/>
              <a:t> v jednom z těchto termínů: </a:t>
            </a:r>
          </a:p>
          <a:p>
            <a:pPr eaLnBrk="1" hangingPunct="1"/>
            <a:r>
              <a:rPr lang="cs-CZ" altLang="cs-CZ" b="1" u="none">
                <a:solidFill>
                  <a:srgbClr val="FF0000"/>
                </a:solidFill>
              </a:rPr>
              <a:t>řádný, první opravný a druhý opravný.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b="1" u="none"/>
              <a:t>Bez zápisu na některý z řádných termínů se nelze zapsat na termín opravný!</a:t>
            </a:r>
          </a:p>
          <a:p>
            <a:pPr eaLnBrk="1" hangingPunct="1"/>
            <a:endParaRPr lang="cs-CZ" altLang="cs-CZ" b="1" u="none"/>
          </a:p>
          <a:p>
            <a:pPr eaLnBrk="1" hangingPunct="1"/>
            <a:r>
              <a:rPr lang="cs-CZ" altLang="cs-CZ" b="1" u="none">
                <a:solidFill>
                  <a:srgbClr val="FF9933"/>
                </a:solidFill>
              </a:rPr>
              <a:t>www.utb.cz</a:t>
            </a:r>
            <a:r>
              <a:rPr lang="en-US" altLang="cs-CZ" u="none"/>
              <a:t>&gt;</a:t>
            </a:r>
            <a:r>
              <a:rPr lang="cs-CZ" altLang="cs-CZ" u="none"/>
              <a:t> Univerzita </a:t>
            </a:r>
            <a:r>
              <a:rPr lang="en-US" altLang="cs-CZ" u="none"/>
              <a:t>&gt;</a:t>
            </a:r>
            <a:r>
              <a:rPr lang="cs-CZ" altLang="cs-CZ" u="none"/>
              <a:t> Úřední deska </a:t>
            </a:r>
            <a:r>
              <a:rPr lang="en-US" altLang="cs-CZ" u="none"/>
              <a:t>&gt;</a:t>
            </a:r>
            <a:r>
              <a:rPr lang="cs-CZ" altLang="cs-CZ" u="none"/>
              <a:t> Vnitřní předpisy a normy </a:t>
            </a:r>
            <a:r>
              <a:rPr lang="en-US" altLang="cs-CZ" u="none"/>
              <a:t>&gt;</a:t>
            </a:r>
            <a:r>
              <a:rPr lang="cs-CZ" altLang="cs-CZ" u="none"/>
              <a:t> Vnitřní předpisy </a:t>
            </a:r>
            <a:r>
              <a:rPr lang="en-US" altLang="cs-CZ" u="none"/>
              <a:t>&gt;</a:t>
            </a:r>
            <a:r>
              <a:rPr lang="cs-CZ" altLang="cs-CZ" u="none"/>
              <a:t> Studijní a zkušební řád UTB ve Zlíně </a:t>
            </a:r>
          </a:p>
          <a:p>
            <a:pPr eaLnBrk="1" hangingPunct="1"/>
            <a:endParaRPr lang="cs-CZ" altLang="cs-CZ" b="1" u="none">
              <a:solidFill>
                <a:srgbClr val="92D050"/>
              </a:solidFill>
            </a:endParaRPr>
          </a:p>
          <a:p>
            <a:pPr eaLnBrk="1" hangingPunct="1"/>
            <a:r>
              <a:rPr lang="cs-CZ" altLang="cs-CZ" b="1" u="none">
                <a:solidFill>
                  <a:srgbClr val="92D050"/>
                </a:solidFill>
              </a:rPr>
              <a:t>www.utb.cz/flkr</a:t>
            </a:r>
            <a:r>
              <a:rPr lang="en-US" altLang="cs-CZ" u="none"/>
              <a:t>&gt;</a:t>
            </a:r>
            <a:r>
              <a:rPr lang="cs-CZ" altLang="cs-CZ" u="none"/>
              <a:t> O fakultě </a:t>
            </a:r>
            <a:r>
              <a:rPr lang="en-US" altLang="cs-CZ" u="none"/>
              <a:t>&gt;</a:t>
            </a:r>
            <a:r>
              <a:rPr lang="cs-CZ" altLang="cs-CZ" u="none"/>
              <a:t> Úřední deska </a:t>
            </a:r>
            <a:r>
              <a:rPr lang="en-US" altLang="cs-CZ" u="none"/>
              <a:t>&gt;</a:t>
            </a:r>
            <a:r>
              <a:rPr lang="cs-CZ" altLang="cs-CZ" u="none"/>
              <a:t> Vnitřní předpisy a normy </a:t>
            </a:r>
            <a:r>
              <a:rPr lang="en-US" altLang="cs-CZ" u="none"/>
              <a:t>&gt;</a:t>
            </a:r>
            <a:endParaRPr lang="cs-CZ" altLang="cs-CZ" u="none"/>
          </a:p>
          <a:p>
            <a:pPr eaLnBrk="1" hangingPunct="1"/>
            <a:r>
              <a:rPr lang="cs-CZ" altLang="cs-CZ" u="none"/>
              <a:t>Pravidla průběhu studia ve SP uskutečňovaných na FLKŘ</a:t>
            </a:r>
            <a:endParaRPr lang="cs-CZ" altLang="cs-CZ" u="none">
              <a:solidFill>
                <a:srgbClr val="FF0000"/>
              </a:solidFill>
            </a:endParaRPr>
          </a:p>
        </p:txBody>
      </p:sp>
      <p:sp>
        <p:nvSpPr>
          <p:cNvPr id="20485" name="Text Box 6">
            <a:extLst>
              <a:ext uri="{FF2B5EF4-FFF2-40B4-BE49-F238E27FC236}">
                <a16:creationId xmlns:a16="http://schemas.microsoft.com/office/drawing/2014/main" id="{A7717F9F-D0DB-4723-A737-FD54E02DD8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0486" name="Obrázek 6">
            <a:extLst>
              <a:ext uri="{FF2B5EF4-FFF2-40B4-BE49-F238E27FC236}">
                <a16:creationId xmlns:a16="http://schemas.microsoft.com/office/drawing/2014/main" id="{EB3FE01C-9E03-4C5F-8878-AD65E87559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Zástupný symbol pro zápatí 1">
            <a:extLst>
              <a:ext uri="{FF2B5EF4-FFF2-40B4-BE49-F238E27FC236}">
                <a16:creationId xmlns:a16="http://schemas.microsoft.com/office/drawing/2014/main" id="{D2763D69-8652-413A-A902-6C59956AE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2857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>
            <a:extLst>
              <a:ext uri="{FF2B5EF4-FFF2-40B4-BE49-F238E27FC236}">
                <a16:creationId xmlns:a16="http://schemas.microsoft.com/office/drawing/2014/main" id="{F74EF31F-F82C-46C4-A4E7-D20FDBEE9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Klasifikační stupnice ECTS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/>
          </a:p>
        </p:txBody>
      </p:sp>
      <p:sp>
        <p:nvSpPr>
          <p:cNvPr id="21507" name="Text Box 4">
            <a:extLst>
              <a:ext uri="{FF2B5EF4-FFF2-40B4-BE49-F238E27FC236}">
                <a16:creationId xmlns:a16="http://schemas.microsoft.com/office/drawing/2014/main" id="{C20BA71D-A087-4801-8F36-9E94DD57B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1508" name="Text Box 5">
            <a:extLst>
              <a:ext uri="{FF2B5EF4-FFF2-40B4-BE49-F238E27FC236}">
                <a16:creationId xmlns:a16="http://schemas.microsoft.com/office/drawing/2014/main" id="{4B41676D-10DC-49A0-87E6-93B3DF270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246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 b="1"/>
          </a:p>
          <a:p>
            <a:pPr eaLnBrk="1" hangingPunct="1"/>
            <a:r>
              <a:rPr lang="cs-CZ" altLang="cs-CZ" b="1"/>
              <a:t>Stupeň ECTS		Slovní vyjádření		Číselné vyjádření</a:t>
            </a:r>
          </a:p>
          <a:p>
            <a:pPr eaLnBrk="1" hangingPunct="1"/>
            <a:endParaRPr lang="cs-CZ" altLang="cs-CZ" b="1"/>
          </a:p>
          <a:p>
            <a:pPr eaLnBrk="1" hangingPunct="1"/>
            <a:r>
              <a:rPr lang="cs-CZ" altLang="cs-CZ" u="none"/>
              <a:t>	    A			      výborně			1</a:t>
            </a:r>
          </a:p>
          <a:p>
            <a:pPr eaLnBrk="1" hangingPunct="1"/>
            <a:r>
              <a:rPr lang="cs-CZ" altLang="cs-CZ" u="none"/>
              <a:t>	    B			    velmi dobře		             1,5</a:t>
            </a:r>
          </a:p>
          <a:p>
            <a:pPr eaLnBrk="1" hangingPunct="1"/>
            <a:r>
              <a:rPr lang="cs-CZ" altLang="cs-CZ" u="none"/>
              <a:t> 	    C			        dobře			 2</a:t>
            </a:r>
          </a:p>
          <a:p>
            <a:pPr eaLnBrk="1" hangingPunct="1"/>
            <a:r>
              <a:rPr lang="cs-CZ" altLang="cs-CZ" u="none"/>
              <a:t>	    D			     uspokojivě		             2,5</a:t>
            </a:r>
          </a:p>
          <a:p>
            <a:pPr eaLnBrk="1" hangingPunct="1"/>
            <a:r>
              <a:rPr lang="cs-CZ" altLang="cs-CZ" u="none"/>
              <a:t>         E			     dostatečně			 3</a:t>
            </a:r>
          </a:p>
          <a:p>
            <a:pPr eaLnBrk="1" hangingPunct="1"/>
            <a:r>
              <a:rPr lang="cs-CZ" altLang="cs-CZ" u="none"/>
              <a:t>	   FX                                  nedostatečně </a:t>
            </a:r>
          </a:p>
          <a:p>
            <a:pPr eaLnBrk="1" hangingPunct="1"/>
            <a:r>
              <a:rPr lang="cs-CZ" altLang="cs-CZ" u="none"/>
              <a:t>			(při opětovném zápisu předmětu </a:t>
            </a:r>
            <a:r>
              <a:rPr lang="cs-CZ" altLang="cs-CZ" u="none">
                <a:solidFill>
                  <a:srgbClr val="FF0000"/>
                </a:solidFill>
              </a:rPr>
              <a:t>je uznán zápočet</a:t>
            </a:r>
            <a:r>
              <a:rPr lang="cs-CZ" altLang="cs-CZ" u="none"/>
              <a:t>)</a:t>
            </a:r>
          </a:p>
          <a:p>
            <a:pPr eaLnBrk="1" hangingPunct="1"/>
            <a:r>
              <a:rPr lang="cs-CZ" altLang="cs-CZ" u="none"/>
              <a:t>	    F			    nedostatečně</a:t>
            </a:r>
          </a:p>
          <a:p>
            <a:pPr eaLnBrk="1" hangingPunct="1"/>
            <a:r>
              <a:rPr lang="cs-CZ" altLang="cs-CZ" u="none"/>
              <a:t>			(při opětovném zápisu předmětu </a:t>
            </a:r>
            <a:r>
              <a:rPr lang="cs-CZ" altLang="cs-CZ" u="none">
                <a:solidFill>
                  <a:srgbClr val="FF0000"/>
                </a:solidFill>
              </a:rPr>
              <a:t>není uznán zápočet</a:t>
            </a:r>
            <a:r>
              <a:rPr lang="cs-CZ" altLang="cs-CZ" u="none"/>
              <a:t>)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u="none"/>
              <a:t>Klasifikace 7 + 7 + 7</a:t>
            </a:r>
          </a:p>
          <a:p>
            <a:pPr eaLnBrk="1" hangingPunct="1"/>
            <a:r>
              <a:rPr lang="cs-CZ" altLang="cs-CZ" u="none"/>
              <a:t>Čl. 61 odst. 4 – Pravidla průběhu studia ve SP uskutečňovaných na FLKŘ</a:t>
            </a:r>
          </a:p>
        </p:txBody>
      </p:sp>
      <p:sp>
        <p:nvSpPr>
          <p:cNvPr id="21509" name="Text Box 6">
            <a:extLst>
              <a:ext uri="{FF2B5EF4-FFF2-40B4-BE49-F238E27FC236}">
                <a16:creationId xmlns:a16="http://schemas.microsoft.com/office/drawing/2014/main" id="{C1DD0785-EE23-45F6-A03C-23632A42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1510" name="Obrázek 6">
            <a:extLst>
              <a:ext uri="{FF2B5EF4-FFF2-40B4-BE49-F238E27FC236}">
                <a16:creationId xmlns:a16="http://schemas.microsoft.com/office/drawing/2014/main" id="{14CE0C83-15BD-45F3-8431-30B9AAA77E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Zástupný symbol pro zápatí 1">
            <a:extLst>
              <a:ext uri="{FF2B5EF4-FFF2-40B4-BE49-F238E27FC236}">
                <a16:creationId xmlns:a16="http://schemas.microsoft.com/office/drawing/2014/main" id="{D3134BD0-9A56-4870-9EB0-98C38C268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" y="14288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>
            <a:extLst>
              <a:ext uri="{FF2B5EF4-FFF2-40B4-BE49-F238E27FC236}">
                <a16:creationId xmlns:a16="http://schemas.microsoft.com/office/drawing/2014/main" id="{377D791B-13DE-46F3-9467-839490E8F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Podmínky pro pokračování ve studiu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22531" name="Text Box 4">
            <a:extLst>
              <a:ext uri="{FF2B5EF4-FFF2-40B4-BE49-F238E27FC236}">
                <a16:creationId xmlns:a16="http://schemas.microsoft.com/office/drawing/2014/main" id="{23C94AB5-B611-48A8-B521-40B3A83AE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52229" name="Text Box 5">
            <a:extLst>
              <a:ext uri="{FF2B5EF4-FFF2-40B4-BE49-F238E27FC236}">
                <a16:creationId xmlns:a16="http://schemas.microsoft.com/office/drawing/2014/main" id="{CE61C108-5DF1-4F3A-8BE9-A99FBD870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5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81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04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26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98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70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42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14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cs-CZ" u="none" dirty="0"/>
              <a:t>Podmínkou pro pokračování ve studiu ve 2. semestru 1. roku </a:t>
            </a:r>
            <a:r>
              <a:rPr lang="cs-CZ" b="1" u="none" dirty="0"/>
              <a:t>prezenční formy studia</a:t>
            </a:r>
            <a:r>
              <a:rPr lang="cs-CZ" u="none" dirty="0"/>
              <a:t> (bakalářské i navazující magisterské) po ukončení 1. semestru je získání  alespoň </a:t>
            </a:r>
            <a:r>
              <a:rPr lang="cs-CZ" b="1" u="none" dirty="0"/>
              <a:t>10 kreditů </a:t>
            </a:r>
            <a:r>
              <a:rPr lang="cs-CZ" u="none" dirty="0"/>
              <a:t>k termínu, který stanoví časový plán výuky. </a:t>
            </a:r>
          </a:p>
          <a:p>
            <a:pPr eaLnBrk="1" hangingPunct="1">
              <a:defRPr/>
            </a:pPr>
            <a:endParaRPr lang="cs-CZ" u="none" dirty="0"/>
          </a:p>
          <a:p>
            <a:pPr eaLnBrk="1" hangingPunct="1">
              <a:defRPr/>
            </a:pPr>
            <a:r>
              <a:rPr lang="cs-CZ" u="none" dirty="0"/>
              <a:t>Podmínkou pro pokračování studia ve 2. roce studia je získání </a:t>
            </a:r>
            <a:r>
              <a:rPr lang="cs-CZ" b="1" u="none" dirty="0">
                <a:solidFill>
                  <a:srgbClr val="FF0000"/>
                </a:solidFill>
              </a:rPr>
              <a:t>minimálně 30 kreditů</a:t>
            </a:r>
            <a:r>
              <a:rPr lang="cs-CZ" b="1" u="none" dirty="0"/>
              <a:t> </a:t>
            </a:r>
            <a:r>
              <a:rPr lang="cs-CZ" u="none" dirty="0"/>
              <a:t>v 1. roce studia.</a:t>
            </a:r>
          </a:p>
          <a:p>
            <a:pPr marL="542925" lvl="1" indent="0" eaLnBrk="1" hangingPunct="1">
              <a:defRPr/>
            </a:pPr>
            <a:endParaRPr lang="cs-CZ" u="none" dirty="0"/>
          </a:p>
          <a:p>
            <a:pPr algn="just" eaLnBrk="1" hangingPunct="1">
              <a:defRPr/>
            </a:pPr>
            <a:r>
              <a:rPr lang="cs-CZ" u="none" dirty="0"/>
              <a:t>Studijní zatížení pro studium ve standardní době je cca 60 kreditů za </a:t>
            </a:r>
            <a:r>
              <a:rPr lang="cs-CZ" u="none" dirty="0" err="1"/>
              <a:t>ak</a:t>
            </a:r>
            <a:r>
              <a:rPr lang="cs-CZ" u="none" dirty="0"/>
              <a:t>. rok (může se lišit dle studijního programu).</a:t>
            </a:r>
          </a:p>
          <a:p>
            <a:pPr eaLnBrk="1" hangingPunct="1">
              <a:defRPr/>
            </a:pPr>
            <a:endParaRPr lang="cs-CZ" u="none" dirty="0"/>
          </a:p>
        </p:txBody>
      </p:sp>
      <p:sp>
        <p:nvSpPr>
          <p:cNvPr id="22533" name="Text Box 6">
            <a:extLst>
              <a:ext uri="{FF2B5EF4-FFF2-40B4-BE49-F238E27FC236}">
                <a16:creationId xmlns:a16="http://schemas.microsoft.com/office/drawing/2014/main" id="{AA160692-DD11-4834-A2D0-F474F0081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2534" name="Obrázek 6">
            <a:extLst>
              <a:ext uri="{FF2B5EF4-FFF2-40B4-BE49-F238E27FC236}">
                <a16:creationId xmlns:a16="http://schemas.microsoft.com/office/drawing/2014/main" id="{0191B989-A65F-464C-884D-EAF06C37C6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Zástupný symbol pro zápatí 1">
            <a:extLst>
              <a:ext uri="{FF2B5EF4-FFF2-40B4-BE49-F238E27FC236}">
                <a16:creationId xmlns:a16="http://schemas.microsoft.com/office/drawing/2014/main" id="{FE97C796-46ED-45A4-AF4E-38DC64D2B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5715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>
            <a:extLst>
              <a:ext uri="{FF2B5EF4-FFF2-40B4-BE49-F238E27FC236}">
                <a16:creationId xmlns:a16="http://schemas.microsoft.com/office/drawing/2014/main" id="{200E25F7-8393-4CD1-A1C2-968B16B31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</a:t>
            </a:r>
            <a:endParaRPr lang="cs-CZ" altLang="cs-CZ" sz="1800" u="none"/>
          </a:p>
        </p:txBody>
      </p:sp>
      <p:sp>
        <p:nvSpPr>
          <p:cNvPr id="23555" name="Text Box 4">
            <a:extLst>
              <a:ext uri="{FF2B5EF4-FFF2-40B4-BE49-F238E27FC236}">
                <a16:creationId xmlns:a16="http://schemas.microsoft.com/office/drawing/2014/main" id="{E6B48CCF-7DAC-4F9E-9829-7FBCE6C65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3556" name="Text Box 5">
            <a:extLst>
              <a:ext uri="{FF2B5EF4-FFF2-40B4-BE49-F238E27FC236}">
                <a16:creationId xmlns:a16="http://schemas.microsoft.com/office/drawing/2014/main" id="{40DC9F0E-48C4-45E5-A7F1-3A3837411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052513"/>
            <a:ext cx="7704137" cy="582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400" b="1" u="none"/>
              <a:t>Přerušení studia</a:t>
            </a:r>
          </a:p>
          <a:p>
            <a:pPr algn="just" eaLnBrk="1" hangingPunct="1">
              <a:spcBef>
                <a:spcPct val="10000"/>
              </a:spcBef>
            </a:pPr>
            <a:r>
              <a:rPr lang="cs-CZ" altLang="cs-CZ" u="none"/>
              <a:t>Přerušení studia v době, kdy je předpoklad pro nesplnění studijních povinností, nelze povolit (např. zkouškové období). </a:t>
            </a:r>
          </a:p>
          <a:p>
            <a:pPr algn="just" eaLnBrk="1" hangingPunct="1">
              <a:spcBef>
                <a:spcPct val="10000"/>
              </a:spcBef>
            </a:pPr>
            <a:endParaRPr lang="cs-CZ" altLang="cs-CZ" u="none"/>
          </a:p>
          <a:p>
            <a:pPr algn="just" eaLnBrk="1" hangingPunct="1">
              <a:spcBef>
                <a:spcPct val="10000"/>
              </a:spcBef>
            </a:pPr>
            <a:r>
              <a:rPr lang="cs-CZ" altLang="cs-CZ" u="none"/>
              <a:t>Přerušení studia v průběhu prvního semestru bakalářského nebo navazujícího magisterského studijního programu je možné pouze ve výjimečných případech, zejména z důvodů zdravotních.</a:t>
            </a:r>
          </a:p>
          <a:p>
            <a:pPr eaLnBrk="1" hangingPunct="1">
              <a:spcBef>
                <a:spcPct val="10000"/>
              </a:spcBef>
            </a:pPr>
            <a:endParaRPr lang="cs-CZ" altLang="cs-CZ" u="none"/>
          </a:p>
          <a:p>
            <a:pPr algn="just" eaLnBrk="1" hangingPunct="1">
              <a:spcBef>
                <a:spcPct val="10000"/>
              </a:spcBef>
            </a:pPr>
            <a:r>
              <a:rPr lang="cs-CZ" altLang="cs-CZ" u="none"/>
              <a:t>Studium lze souvisle přerušit nejvýše na polovinu standardní doby studia. Studium lze přerušit i opakovaně, celková doba přerušení studia nesmí překročit polovinu standardní doby studia.</a:t>
            </a:r>
          </a:p>
          <a:p>
            <a:pPr algn="just" eaLnBrk="1" hangingPunct="1">
              <a:spcBef>
                <a:spcPct val="10000"/>
              </a:spcBef>
            </a:pPr>
            <a:endParaRPr lang="cs-CZ" altLang="cs-CZ" u="none"/>
          </a:p>
          <a:p>
            <a:pPr algn="just" eaLnBrk="1" hangingPunct="1">
              <a:spcBef>
                <a:spcPct val="10000"/>
              </a:spcBef>
            </a:pPr>
            <a:r>
              <a:rPr lang="cs-CZ" altLang="cs-CZ" u="none"/>
              <a:t>Přerušení se zpravidla zahajuje a ukončuje se začátkem semestru nebo akademického roku.</a:t>
            </a:r>
          </a:p>
          <a:p>
            <a:pPr eaLnBrk="1" hangingPunct="1"/>
            <a:endParaRPr lang="cs-CZ" altLang="cs-CZ" b="1" u="none"/>
          </a:p>
          <a:p>
            <a:pPr eaLnBrk="1" hangingPunct="1">
              <a:spcBef>
                <a:spcPct val="10000"/>
              </a:spcBef>
            </a:pPr>
            <a:r>
              <a:rPr lang="cs-CZ" altLang="cs-CZ" sz="2400" b="1" u="none"/>
              <a:t>Zanechání studia</a:t>
            </a:r>
          </a:p>
          <a:p>
            <a:pPr eaLnBrk="1" hangingPunct="1">
              <a:spcBef>
                <a:spcPct val="10000"/>
              </a:spcBef>
            </a:pPr>
            <a:r>
              <a:rPr lang="cs-CZ" altLang="cs-CZ" u="none"/>
              <a:t>Rozhodne-li se student studia zanechat, oznámí své rozhodnutí písemně děkanovi fakulty, prostřednictvím studijního oddělení.</a:t>
            </a:r>
          </a:p>
          <a:p>
            <a:pPr eaLnBrk="1" hangingPunct="1">
              <a:spcBef>
                <a:spcPct val="10000"/>
              </a:spcBef>
            </a:pPr>
            <a:endParaRPr lang="cs-CZ" altLang="cs-CZ" u="none"/>
          </a:p>
        </p:txBody>
      </p:sp>
      <p:sp>
        <p:nvSpPr>
          <p:cNvPr id="23557" name="Text Box 6">
            <a:extLst>
              <a:ext uri="{FF2B5EF4-FFF2-40B4-BE49-F238E27FC236}">
                <a16:creationId xmlns:a16="http://schemas.microsoft.com/office/drawing/2014/main" id="{1BF18AD0-F750-4AAF-9A6E-4E1805A56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3558" name="Obrázek 6">
            <a:extLst>
              <a:ext uri="{FF2B5EF4-FFF2-40B4-BE49-F238E27FC236}">
                <a16:creationId xmlns:a16="http://schemas.microsoft.com/office/drawing/2014/main" id="{FA70D2DB-6819-4DE3-9357-55CC3981E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Zástupný symbol pro zápatí 1">
            <a:extLst>
              <a:ext uri="{FF2B5EF4-FFF2-40B4-BE49-F238E27FC236}">
                <a16:creationId xmlns:a16="http://schemas.microsoft.com/office/drawing/2014/main" id="{34695746-ECC7-4CC4-8C1A-27A367609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2857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>
            <a:extLst>
              <a:ext uri="{FF2B5EF4-FFF2-40B4-BE49-F238E27FC236}">
                <a16:creationId xmlns:a16="http://schemas.microsoft.com/office/drawing/2014/main" id="{25B1AC11-AA56-4006-9FBB-8F444AEE4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Uznání zkoušek a zápočtů</a:t>
            </a:r>
            <a:endParaRPr lang="cs-CZ" altLang="cs-CZ" sz="1800" u="none"/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4AE3A9D2-07C5-4FD9-B413-2E10AC223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4580" name="Text Box 5">
            <a:extLst>
              <a:ext uri="{FF2B5EF4-FFF2-40B4-BE49-F238E27FC236}">
                <a16:creationId xmlns:a16="http://schemas.microsoft.com/office/drawing/2014/main" id="{2278CBA8-D3DC-4DEB-896A-EF93B9F3D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5078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cs-CZ" altLang="cs-CZ" u="none"/>
              <a:t>Studentovi, který absolvoval studijní program nebo jeho části, nebo studuje jiný studijní program na vysoké škole v ČR nebo v zahraničí, lze na jeho </a:t>
            </a:r>
            <a:r>
              <a:rPr lang="cs-CZ" altLang="cs-CZ" b="1" u="none"/>
              <a:t>písemnou žádost </a:t>
            </a:r>
            <a:r>
              <a:rPr lang="cs-CZ" altLang="cs-CZ" u="none"/>
              <a:t>uznat absolvované části studia nebo jednotlivé zápočty a zkoušky.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u="none"/>
              <a:t>Jednotlivé zápočty a zkoušky mohou být </a:t>
            </a:r>
            <a:r>
              <a:rPr lang="cs-CZ" altLang="cs-CZ" b="1" u="none"/>
              <a:t>uznány</a:t>
            </a:r>
            <a:r>
              <a:rPr lang="cs-CZ" altLang="cs-CZ" u="none"/>
              <a:t> pouze v případě, že od splnění studijní povinnosti uplynula </a:t>
            </a:r>
            <a:r>
              <a:rPr lang="cs-CZ" altLang="cs-CZ" b="1" u="none">
                <a:solidFill>
                  <a:srgbClr val="FF0000"/>
                </a:solidFill>
              </a:rPr>
              <a:t>doba kratší než pět let.</a:t>
            </a:r>
          </a:p>
          <a:p>
            <a:pPr eaLnBrk="1" hangingPunct="1"/>
            <a:endParaRPr lang="cs-CZ" altLang="cs-CZ" u="none"/>
          </a:p>
          <a:p>
            <a:pPr algn="just" eaLnBrk="1" hangingPunct="1"/>
            <a:r>
              <a:rPr lang="cs-CZ" altLang="cs-CZ" u="none"/>
              <a:t>Pro uznání předmětů je třeba vypsat formulář, doložit požadované materiály (</a:t>
            </a:r>
            <a:r>
              <a:rPr lang="cs-CZ" altLang="cs-CZ" b="1" u="none"/>
              <a:t>výpis dosažených studijních výsledků a anotace absolvovaných předmětů</a:t>
            </a:r>
            <a:r>
              <a:rPr lang="cs-CZ" altLang="cs-CZ" u="none"/>
              <a:t>), získat vyjádření garanta předmětu a podklady předat na studijní oddělení </a:t>
            </a:r>
            <a:r>
              <a:rPr lang="cs-CZ" altLang="cs-CZ" b="1" u="none"/>
              <a:t>za ZS do 31.10., za LS do 28.2. daného akad. roku.</a:t>
            </a:r>
          </a:p>
          <a:p>
            <a:pPr eaLnBrk="1" hangingPunct="1"/>
            <a:endParaRPr lang="cs-CZ" altLang="cs-CZ" u="none"/>
          </a:p>
          <a:p>
            <a:pPr eaLnBrk="1" hangingPunct="1"/>
            <a:r>
              <a:rPr lang="cs-CZ" altLang="cs-CZ" b="1" u="none">
                <a:solidFill>
                  <a:srgbClr val="92D050"/>
                </a:solidFill>
              </a:rPr>
              <a:t>www.utb.cz/flkr </a:t>
            </a:r>
            <a:r>
              <a:rPr lang="en-US" altLang="cs-CZ" u="none">
                <a:cs typeface="Arial" panose="020B0604020202020204" pitchFamily="34" charset="0"/>
              </a:rPr>
              <a:t>&gt;</a:t>
            </a:r>
            <a:r>
              <a:rPr lang="cs-CZ" altLang="cs-CZ" u="none">
                <a:cs typeface="Arial" panose="020B0604020202020204" pitchFamily="34" charset="0"/>
              </a:rPr>
              <a:t> Studium </a:t>
            </a:r>
            <a:r>
              <a:rPr lang="en-US" altLang="cs-CZ" u="none">
                <a:cs typeface="Arial" panose="020B0604020202020204" pitchFamily="34" charset="0"/>
              </a:rPr>
              <a:t>&gt;</a:t>
            </a:r>
            <a:r>
              <a:rPr lang="cs-CZ" altLang="cs-CZ" u="none">
                <a:cs typeface="Arial" panose="020B0604020202020204" pitchFamily="34" charset="0"/>
              </a:rPr>
              <a:t> Studijní oddělení </a:t>
            </a:r>
            <a:r>
              <a:rPr lang="en-US" altLang="cs-CZ" u="none">
                <a:cs typeface="Arial" panose="020B0604020202020204" pitchFamily="34" charset="0"/>
              </a:rPr>
              <a:t>&gt;</a:t>
            </a:r>
            <a:r>
              <a:rPr lang="cs-CZ" altLang="cs-CZ" u="none">
                <a:cs typeface="Arial" panose="020B0604020202020204" pitchFamily="34" charset="0"/>
              </a:rPr>
              <a:t> Formuláře a šablony</a:t>
            </a:r>
          </a:p>
          <a:p>
            <a:pPr eaLnBrk="1" hangingPunct="1"/>
            <a:endParaRPr lang="cs-CZ" altLang="cs-CZ" u="none"/>
          </a:p>
          <a:p>
            <a:pPr eaLnBrk="1" hangingPunct="1"/>
            <a:endParaRPr lang="cs-CZ" altLang="cs-CZ" u="none">
              <a:solidFill>
                <a:schemeClr val="folHlink"/>
              </a:solidFill>
            </a:endParaRPr>
          </a:p>
          <a:p>
            <a:pPr eaLnBrk="1" hangingPunct="1"/>
            <a:endParaRPr lang="cs-CZ" altLang="cs-CZ" u="none">
              <a:solidFill>
                <a:schemeClr val="folHlink"/>
              </a:solidFill>
            </a:endParaRPr>
          </a:p>
        </p:txBody>
      </p:sp>
      <p:sp>
        <p:nvSpPr>
          <p:cNvPr id="24581" name="Text Box 6">
            <a:extLst>
              <a:ext uri="{FF2B5EF4-FFF2-40B4-BE49-F238E27FC236}">
                <a16:creationId xmlns:a16="http://schemas.microsoft.com/office/drawing/2014/main" id="{25B81AA7-8C4D-4F90-BD9D-922476999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4582" name="Obrázek 6">
            <a:extLst>
              <a:ext uri="{FF2B5EF4-FFF2-40B4-BE49-F238E27FC236}">
                <a16:creationId xmlns:a16="http://schemas.microsoft.com/office/drawing/2014/main" id="{6B2AD7A3-52D7-454F-828C-F84F7B7214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Zástupný symbol pro zápatí 1">
            <a:extLst>
              <a:ext uri="{FF2B5EF4-FFF2-40B4-BE49-F238E27FC236}">
                <a16:creationId xmlns:a16="http://schemas.microsoft.com/office/drawing/2014/main" id="{7C15B040-C23C-47DE-8528-D415E140E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3175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F2DB909F-1375-4B16-827B-227C05327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pic>
        <p:nvPicPr>
          <p:cNvPr id="6147" name="Picture 5" descr="FMK logo cs">
            <a:extLst>
              <a:ext uri="{FF2B5EF4-FFF2-40B4-BE49-F238E27FC236}">
                <a16:creationId xmlns:a16="http://schemas.microsoft.com/office/drawing/2014/main" id="{031CCE9B-4D63-4DFF-948B-496BD5B02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8" t="17999" r="5460" b="24333"/>
          <a:stretch>
            <a:fillRect/>
          </a:stretch>
        </p:blipFill>
        <p:spPr bwMode="auto">
          <a:xfrm>
            <a:off x="6264275" y="0"/>
            <a:ext cx="28797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7">
            <a:extLst>
              <a:ext uri="{FF2B5EF4-FFF2-40B4-BE49-F238E27FC236}">
                <a16:creationId xmlns:a16="http://schemas.microsoft.com/office/drawing/2014/main" id="{0B2920F6-0CFE-425D-9213-4716BBF36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7207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Struktura Univerzity Tomáše Bati ve Zlíně</a:t>
            </a:r>
          </a:p>
        </p:txBody>
      </p:sp>
      <p:sp>
        <p:nvSpPr>
          <p:cNvPr id="6149" name="Text Box 8">
            <a:extLst>
              <a:ext uri="{FF2B5EF4-FFF2-40B4-BE49-F238E27FC236}">
                <a16:creationId xmlns:a16="http://schemas.microsoft.com/office/drawing/2014/main" id="{495F1FA5-FE57-4D20-A43C-E57922D5B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628775"/>
            <a:ext cx="8424863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endParaRPr lang="cs-CZ" altLang="cs-CZ" sz="2000" b="1" u="none" dirty="0"/>
          </a:p>
          <a:p>
            <a:pPr lvl="1" eaLnBrk="1" hangingPunct="1"/>
            <a:r>
              <a:rPr lang="cs-CZ" altLang="cs-CZ" sz="2400" b="1" u="none" dirty="0"/>
              <a:t>Fakulta technologická </a:t>
            </a:r>
            <a:r>
              <a:rPr lang="cs-CZ" altLang="cs-CZ" sz="2400" b="1" u="none" dirty="0">
                <a:solidFill>
                  <a:srgbClr val="0070C0"/>
                </a:solidFill>
              </a:rPr>
              <a:t>FT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/>
              <a:t>Fakulta managementu a ekonomiky </a:t>
            </a:r>
            <a:r>
              <a:rPr lang="cs-CZ" altLang="cs-CZ" sz="2400" b="1" u="none" dirty="0">
                <a:solidFill>
                  <a:srgbClr val="00B0F0"/>
                </a:solidFill>
              </a:rPr>
              <a:t>FAME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/>
              <a:t>Fakulta multimediálních komunikací </a:t>
            </a:r>
            <a:r>
              <a:rPr lang="cs-CZ" altLang="cs-CZ" sz="2400" b="1" u="none" dirty="0">
                <a:solidFill>
                  <a:srgbClr val="FF0000"/>
                </a:solidFill>
              </a:rPr>
              <a:t>FMK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/>
              <a:t>Fakulta aplikované informatiky </a:t>
            </a:r>
            <a:r>
              <a:rPr lang="cs-CZ" altLang="cs-CZ" sz="2400" b="1" u="none" dirty="0">
                <a:solidFill>
                  <a:srgbClr val="FFC000"/>
                </a:solidFill>
              </a:rPr>
              <a:t>FAI </a:t>
            </a:r>
          </a:p>
          <a:p>
            <a:pPr lvl="1" eaLnBrk="1" hangingPunct="1"/>
            <a:r>
              <a:rPr lang="cs-CZ" altLang="cs-CZ" sz="2400" b="1" u="none" dirty="0"/>
              <a:t>Fakulta humanitních studií </a:t>
            </a:r>
            <a:r>
              <a:rPr lang="cs-CZ" altLang="cs-CZ" sz="2400" b="1" u="none" dirty="0">
                <a:solidFill>
                  <a:srgbClr val="996633"/>
                </a:solidFill>
              </a:rPr>
              <a:t>FHS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/>
              <a:t>Fakulta logistiky a krizového řízení </a:t>
            </a:r>
            <a:r>
              <a:rPr lang="cs-CZ" altLang="cs-CZ" sz="2400" b="1" u="none" dirty="0">
                <a:solidFill>
                  <a:srgbClr val="92D050"/>
                </a:solidFill>
              </a:rPr>
              <a:t>FLKŘ</a:t>
            </a:r>
            <a:r>
              <a:rPr lang="cs-CZ" altLang="cs-CZ" sz="2400" b="1" u="none" dirty="0"/>
              <a:t> (UH)</a:t>
            </a:r>
          </a:p>
          <a:p>
            <a:pPr lvl="1" eaLnBrk="1" hangingPunct="1"/>
            <a:endParaRPr lang="cs-CZ" altLang="cs-CZ" sz="2000" b="1" u="none" dirty="0"/>
          </a:p>
          <a:p>
            <a:pPr lvl="1" eaLnBrk="1" hangingPunct="1"/>
            <a:endParaRPr lang="cs-CZ" altLang="cs-CZ" sz="2000" b="1" u="none" dirty="0"/>
          </a:p>
          <a:p>
            <a:pPr lvl="1" eaLnBrk="1" hangingPunct="1"/>
            <a:r>
              <a:rPr lang="cs-CZ" altLang="cs-CZ" sz="2000" b="1" u="none" dirty="0">
                <a:solidFill>
                  <a:srgbClr val="FF9933"/>
                </a:solidFill>
              </a:rPr>
              <a:t>https://www.utb.cz/</a:t>
            </a:r>
          </a:p>
          <a:p>
            <a:pPr lvl="1" eaLnBrk="1" hangingPunct="1"/>
            <a:r>
              <a:rPr lang="cs-CZ" altLang="cs-CZ" sz="2000" b="1" u="none" dirty="0">
                <a:solidFill>
                  <a:srgbClr val="92D050"/>
                </a:solidFill>
              </a:rPr>
              <a:t>http://www.utb.cz/flkr</a:t>
            </a:r>
            <a:endParaRPr lang="cs-CZ" altLang="cs-CZ" sz="2000" b="1" u="none" dirty="0"/>
          </a:p>
          <a:p>
            <a:pPr lvl="1" eaLnBrk="1" hangingPunct="1"/>
            <a:r>
              <a:rPr lang="cs-CZ" altLang="cs-CZ" sz="2000" b="1" u="none" dirty="0">
                <a:solidFill>
                  <a:srgbClr val="FF0000"/>
                </a:solidFill>
              </a:rPr>
              <a:t>http://www.pruvodceprvaka.utb.cz/</a:t>
            </a:r>
            <a:endParaRPr lang="cs-CZ" altLang="cs-CZ" sz="2000" b="1" u="none" dirty="0"/>
          </a:p>
          <a:p>
            <a:pPr lvl="1" eaLnBrk="1" hangingPunct="1"/>
            <a:r>
              <a:rPr lang="cs-CZ" altLang="cs-CZ" sz="2000" b="1" u="none" dirty="0">
                <a:solidFill>
                  <a:srgbClr val="00B050"/>
                </a:solidFill>
              </a:rPr>
              <a:t>https://flkr.utb.cz/pruvodce-prvaka/</a:t>
            </a:r>
          </a:p>
        </p:txBody>
      </p:sp>
      <p:sp>
        <p:nvSpPr>
          <p:cNvPr id="6150" name="Text Box 9">
            <a:extLst>
              <a:ext uri="{FF2B5EF4-FFF2-40B4-BE49-F238E27FC236}">
                <a16:creationId xmlns:a16="http://schemas.microsoft.com/office/drawing/2014/main" id="{35E2368C-B42E-4124-A077-F2CC0E21A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>
              <a:solidFill>
                <a:srgbClr val="92D050"/>
              </a:solidFill>
            </a:endParaRPr>
          </a:p>
        </p:txBody>
      </p:sp>
      <p:pic>
        <p:nvPicPr>
          <p:cNvPr id="6151" name="Obrázek 6">
            <a:extLst>
              <a:ext uri="{FF2B5EF4-FFF2-40B4-BE49-F238E27FC236}">
                <a16:creationId xmlns:a16="http://schemas.microsoft.com/office/drawing/2014/main" id="{C3A13229-809E-491F-97A5-C300AC6528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Zástupný symbol pro zápatí 1">
            <a:extLst>
              <a:ext uri="{FF2B5EF4-FFF2-40B4-BE49-F238E27FC236}">
                <a16:creationId xmlns:a16="http://schemas.microsoft.com/office/drawing/2014/main" id="{A4939D2E-CE2F-4C4C-B237-CE199000E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88" y="77788"/>
            <a:ext cx="3313112" cy="384175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>
            <a:extLst>
              <a:ext uri="{FF2B5EF4-FFF2-40B4-BE49-F238E27FC236}">
                <a16:creationId xmlns:a16="http://schemas.microsoft.com/office/drawing/2014/main" id="{C6ECCE7E-8981-4C34-84A8-5E9CB6147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Stipendia</a:t>
            </a:r>
            <a:endParaRPr lang="cs-CZ" altLang="cs-CZ" sz="2000" b="1" u="none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2000" u="none"/>
          </a:p>
        </p:txBody>
      </p:sp>
      <p:sp>
        <p:nvSpPr>
          <p:cNvPr id="25603" name="Text Box 4">
            <a:extLst>
              <a:ext uri="{FF2B5EF4-FFF2-40B4-BE49-F238E27FC236}">
                <a16:creationId xmlns:a16="http://schemas.microsoft.com/office/drawing/2014/main" id="{C576E0E7-E491-4CEA-A5F8-E84EA6A4C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id="{7D549E19-EC57-460E-BDEB-021938AE0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500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2563" indent="-1825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u="none" dirty="0"/>
              <a:t>-  </a:t>
            </a:r>
            <a:r>
              <a:rPr lang="cs-CZ" altLang="cs-CZ" sz="1800" b="1" u="none" dirty="0"/>
              <a:t>Ubytovací stipendium </a:t>
            </a:r>
            <a:r>
              <a:rPr lang="cs-CZ" altLang="cs-CZ" sz="1800" u="none" dirty="0"/>
              <a:t>– elektronická žádost v IS/STAG – (na začátku semestru, upřesněno ve směrnici).</a:t>
            </a:r>
          </a:p>
          <a:p>
            <a:pPr eaLnBrk="1" hangingPunct="1">
              <a:spcBef>
                <a:spcPct val="25000"/>
              </a:spcBef>
              <a:buFontTx/>
              <a:buChar char="-"/>
              <a:defRPr/>
            </a:pPr>
            <a:r>
              <a:rPr lang="cs-CZ" altLang="cs-CZ" sz="1800" b="1" u="none" dirty="0"/>
              <a:t>Sociální stipendium </a:t>
            </a:r>
            <a:r>
              <a:rPr lang="cs-CZ" altLang="cs-CZ" sz="1800" u="none" dirty="0"/>
              <a:t>– písemná žádost a potvrzení vydané orgánem státní sociální podpory (rozhodný příjem v rodině zjišťovaný pro účely přídavku na dítě nepřevyšuje součin částky životního minima rodiny a koeficientu 1,5).</a:t>
            </a:r>
          </a:p>
          <a:p>
            <a:pPr eaLnBrk="1" hangingPunct="1">
              <a:spcBef>
                <a:spcPct val="25000"/>
              </a:spcBef>
              <a:buFontTx/>
              <a:buChar char="-"/>
              <a:defRPr/>
            </a:pPr>
            <a:r>
              <a:rPr lang="cs-CZ" altLang="cs-CZ" sz="1800" b="1" u="none" dirty="0"/>
              <a:t>Prospěchové stipendium </a:t>
            </a:r>
            <a:r>
              <a:rPr lang="cs-CZ" altLang="cs-CZ" sz="1800" u="none" dirty="0"/>
              <a:t>– písemná žádost po zápisu do dalšího roku studia (</a:t>
            </a:r>
            <a:r>
              <a:rPr lang="cs-CZ" altLang="cs-CZ" sz="1800" u="none" dirty="0">
                <a:solidFill>
                  <a:srgbClr val="FF0000"/>
                </a:solidFill>
              </a:rPr>
              <a:t>i pro kombinovanou formu studia</a:t>
            </a:r>
            <a:r>
              <a:rPr lang="cs-CZ" altLang="cs-CZ" sz="1800" u="none" dirty="0"/>
              <a:t>).</a:t>
            </a:r>
          </a:p>
          <a:p>
            <a:pPr eaLnBrk="1" hangingPunct="1">
              <a:spcBef>
                <a:spcPct val="25000"/>
              </a:spcBef>
              <a:buFontTx/>
              <a:buChar char="-"/>
              <a:defRPr/>
            </a:pPr>
            <a:r>
              <a:rPr lang="cs-CZ" altLang="cs-CZ" sz="1800" b="1" u="none" dirty="0"/>
              <a:t>Mimořádné stipendium </a:t>
            </a:r>
            <a:r>
              <a:rPr lang="cs-CZ" altLang="cs-CZ" sz="1800" u="none" dirty="0"/>
              <a:t>– písemná žádost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cs-CZ" altLang="cs-CZ" sz="1800" u="none" dirty="0"/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b="1" u="none" dirty="0"/>
              <a:t>Nutno zadat číslo bankovního účtu vedeného v české měně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b="1" u="none" dirty="0"/>
              <a:t>u bankovní instituce se sídlem na území v ČR!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b="1" u="none" dirty="0">
                <a:solidFill>
                  <a:srgbClr val="92D050"/>
                </a:solidFill>
              </a:rPr>
              <a:t>https://flkr.utb.cz/studium/moznosti-studia/stipendia/ www.utb.cz/flkr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O fakultě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Úřední deska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Vnitřní předpisy a normy </a:t>
            </a:r>
            <a:r>
              <a:rPr lang="en-US" altLang="cs-CZ" sz="1800" u="none" dirty="0"/>
              <a:t>&gt;</a:t>
            </a: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u="none" dirty="0"/>
              <a:t>	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Směrnice děkanky FLKŘ doplňující Stipendijní řád UTB ve Zlíně </a:t>
            </a:r>
            <a:r>
              <a:rPr lang="cs-CZ" altLang="cs-CZ" sz="1800" u="none" dirty="0">
                <a:solidFill>
                  <a:srgbClr val="92D050"/>
                </a:solidFill>
              </a:rPr>
              <a:t>SD/06/2020</a:t>
            </a:r>
            <a:endParaRPr lang="cs-CZ" altLang="cs-CZ" sz="1800" u="none" dirty="0">
              <a:solidFill>
                <a:srgbClr val="FF0000"/>
              </a:solidFill>
            </a:endParaRP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3547FF9E-F677-4352-BD31-A5DDD8C04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5606" name="Obrázek 6">
            <a:extLst>
              <a:ext uri="{FF2B5EF4-FFF2-40B4-BE49-F238E27FC236}">
                <a16:creationId xmlns:a16="http://schemas.microsoft.com/office/drawing/2014/main" id="{C0EBF584-3ED4-4F2A-8F82-B974013F96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7" name="Zástupný symbol pro zápatí 1">
            <a:extLst>
              <a:ext uri="{FF2B5EF4-FFF2-40B4-BE49-F238E27FC236}">
                <a16:creationId xmlns:a16="http://schemas.microsoft.com/office/drawing/2014/main" id="{9BE50CE0-D71D-4988-A0A1-EDF6A5B50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" y="3175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>
            <a:extLst>
              <a:ext uri="{FF2B5EF4-FFF2-40B4-BE49-F238E27FC236}">
                <a16:creationId xmlns:a16="http://schemas.microsoft.com/office/drawing/2014/main" id="{2A3ACD4C-9182-4B70-8717-3B195236A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Poplatky za studium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/>
          </a:p>
        </p:txBody>
      </p:sp>
      <p:sp>
        <p:nvSpPr>
          <p:cNvPr id="26627" name="Text Box 4">
            <a:extLst>
              <a:ext uri="{FF2B5EF4-FFF2-40B4-BE49-F238E27FC236}">
                <a16:creationId xmlns:a16="http://schemas.microsoft.com/office/drawing/2014/main" id="{F8D5AB72-9C91-4573-89CC-D6C7271C3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6628" name="Text Box 5">
            <a:extLst>
              <a:ext uri="{FF2B5EF4-FFF2-40B4-BE49-F238E27FC236}">
                <a16:creationId xmlns:a16="http://schemas.microsoft.com/office/drawing/2014/main" id="{91B5DCF9-E2C3-4530-B26A-45826471C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3831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/>
              <a:t>Poplatek za delší studium </a:t>
            </a:r>
            <a:r>
              <a:rPr lang="cs-CZ" altLang="cs-CZ" sz="2000" u="none" dirty="0"/>
              <a:t>– je povinen hradit student, který studuje v Bc. nebo </a:t>
            </a:r>
            <a:r>
              <a:rPr lang="cs-CZ" altLang="cs-CZ" sz="2000" u="none" dirty="0" err="1"/>
              <a:t>NMgr</a:t>
            </a:r>
            <a:r>
              <a:rPr lang="cs-CZ" altLang="cs-CZ" sz="2000" u="none" dirty="0"/>
              <a:t>. stud. programu déle, než je standardní doba studia zvětšená o jeden rok.</a:t>
            </a:r>
            <a:endParaRPr lang="cs-CZ" altLang="cs-CZ" sz="2000" b="1" u="none" dirty="0"/>
          </a:p>
          <a:p>
            <a:pPr eaLnBrk="1" hangingPunct="1">
              <a:spcBef>
                <a:spcPct val="25000"/>
              </a:spcBef>
              <a:buFontTx/>
              <a:buNone/>
            </a:pPr>
            <a:endParaRPr lang="cs-CZ" altLang="cs-CZ" sz="2000" b="1" u="none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u="none" dirty="0"/>
              <a:t>Poplatky za studium upravuje § 58 zákona č. 111/1998 Sb., o vysokých školách a o změně a doplnění dalších zákonů (zákon o VŠ).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9933"/>
                </a:solidFill>
              </a:rPr>
              <a:t>www.utb.cz</a:t>
            </a:r>
            <a:r>
              <a:rPr lang="en-US" altLang="cs-CZ" sz="2000" u="none" dirty="0"/>
              <a:t>&gt;</a:t>
            </a:r>
            <a:r>
              <a:rPr lang="cs-CZ" altLang="cs-CZ" sz="2000" u="none" dirty="0"/>
              <a:t> Univerzita </a:t>
            </a:r>
            <a:r>
              <a:rPr lang="en-US" altLang="cs-CZ" sz="2000" u="none" dirty="0"/>
              <a:t>&gt;</a:t>
            </a:r>
            <a:r>
              <a:rPr lang="cs-CZ" altLang="cs-CZ" sz="2000" u="none" dirty="0"/>
              <a:t> Úřední deska </a:t>
            </a:r>
            <a:r>
              <a:rPr lang="en-US" altLang="cs-CZ" sz="2000" u="none" dirty="0"/>
              <a:t>&gt;</a:t>
            </a:r>
            <a:r>
              <a:rPr lang="cs-CZ" altLang="cs-CZ" sz="2000" u="none" dirty="0"/>
              <a:t> Vnitřní předpisy a normy </a:t>
            </a:r>
            <a:r>
              <a:rPr lang="en-US" altLang="cs-CZ" sz="2000" u="none" dirty="0"/>
              <a:t>&gt; </a:t>
            </a:r>
            <a:r>
              <a:rPr lang="cs-CZ" altLang="cs-CZ" sz="2000" u="none" dirty="0"/>
              <a:t>Směrnice rektora </a:t>
            </a:r>
            <a:r>
              <a:rPr lang="cs-CZ" altLang="cs-CZ" sz="2000" u="none" dirty="0">
                <a:solidFill>
                  <a:srgbClr val="FF9933"/>
                </a:solidFill>
              </a:rPr>
              <a:t>SR/</a:t>
            </a:r>
            <a:r>
              <a:rPr lang="en-US" altLang="cs-CZ" sz="2000" u="none" dirty="0">
                <a:solidFill>
                  <a:srgbClr val="FF9933"/>
                </a:solidFill>
              </a:rPr>
              <a:t>0</a:t>
            </a:r>
            <a:r>
              <a:rPr lang="cs-CZ" altLang="cs-CZ" sz="2000" u="none" dirty="0">
                <a:solidFill>
                  <a:srgbClr val="FF9933"/>
                </a:solidFill>
              </a:rPr>
              <a:t>3/2025 </a:t>
            </a:r>
            <a:r>
              <a:rPr lang="cs-CZ" altLang="cs-CZ" sz="2000" u="none" dirty="0"/>
              <a:t>		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u="none" dirty="0"/>
              <a:t>	</a:t>
            </a:r>
          </a:p>
        </p:txBody>
      </p:sp>
      <p:sp>
        <p:nvSpPr>
          <p:cNvPr id="26629" name="Text Box 6">
            <a:extLst>
              <a:ext uri="{FF2B5EF4-FFF2-40B4-BE49-F238E27FC236}">
                <a16:creationId xmlns:a16="http://schemas.microsoft.com/office/drawing/2014/main" id="{E84EEEC6-82F9-418C-BA03-65927DE6A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6630" name="Obrázek 6">
            <a:extLst>
              <a:ext uri="{FF2B5EF4-FFF2-40B4-BE49-F238E27FC236}">
                <a16:creationId xmlns:a16="http://schemas.microsoft.com/office/drawing/2014/main" id="{25C30DA0-A561-41EA-9835-8E14B03769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Zástupný symbol pro zápatí 1">
            <a:extLst>
              <a:ext uri="{FF2B5EF4-FFF2-40B4-BE49-F238E27FC236}">
                <a16:creationId xmlns:a16="http://schemas.microsoft.com/office/drawing/2014/main" id="{53F2BA01-BDE0-43D4-8FFE-9F49F7D26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>
            <a:extLst>
              <a:ext uri="{FF2B5EF4-FFF2-40B4-BE49-F238E27FC236}">
                <a16:creationId xmlns:a16="http://schemas.microsoft.com/office/drawing/2014/main" id="{DD167670-0D0F-494B-ADB4-BFABA8DF8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Koleje, menza</a:t>
            </a:r>
            <a:endParaRPr lang="cs-CZ" altLang="cs-CZ" sz="1800" u="none"/>
          </a:p>
        </p:txBody>
      </p:sp>
      <p:sp>
        <p:nvSpPr>
          <p:cNvPr id="27651" name="Text Box 4">
            <a:extLst>
              <a:ext uri="{FF2B5EF4-FFF2-40B4-BE49-F238E27FC236}">
                <a16:creationId xmlns:a16="http://schemas.microsoft.com/office/drawing/2014/main" id="{C335AE33-0E03-4336-BEA0-B9FB7AD47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7652" name="Text Box 5">
            <a:extLst>
              <a:ext uri="{FF2B5EF4-FFF2-40B4-BE49-F238E27FC236}">
                <a16:creationId xmlns:a16="http://schemas.microsoft.com/office/drawing/2014/main" id="{313D101C-40E9-45B5-BF34-FCB4D97C1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8351837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000" u="none" dirty="0"/>
              <a:t>EDUHA, s.r.o.</a:t>
            </a:r>
          </a:p>
          <a:p>
            <a:pPr eaLnBrk="1" hangingPunct="1"/>
            <a:r>
              <a:rPr lang="cs-CZ" altLang="cs-CZ" sz="2000" u="none" dirty="0"/>
              <a:t>Studentské nám. 1535</a:t>
            </a:r>
          </a:p>
          <a:p>
            <a:pPr eaLnBrk="1" hangingPunct="1"/>
            <a:r>
              <a:rPr lang="cs-CZ" altLang="cs-CZ" sz="2000" u="none" dirty="0"/>
              <a:t>686 01 Uherské Hradiště</a:t>
            </a:r>
          </a:p>
          <a:p>
            <a:pPr eaLnBrk="1" hangingPunct="1"/>
            <a:r>
              <a:rPr lang="cs-CZ" altLang="cs-CZ" sz="2000" u="none" dirty="0">
                <a:solidFill>
                  <a:srgbClr val="92D050"/>
                </a:solidFill>
              </a:rPr>
              <a:t>www.eduha.cz</a:t>
            </a:r>
          </a:p>
          <a:p>
            <a:pPr eaLnBrk="1" hangingPunct="1"/>
            <a:r>
              <a:rPr lang="cs-CZ" altLang="cs-CZ" sz="2000" u="none" dirty="0"/>
              <a:t>E-mail: </a:t>
            </a:r>
            <a:r>
              <a:rPr lang="cs-CZ" altLang="cs-CZ" sz="2000" u="none" dirty="0">
                <a:solidFill>
                  <a:srgbClr val="92D050"/>
                </a:solidFill>
              </a:rPr>
              <a:t>ubytovani@eduha.cz</a:t>
            </a:r>
            <a:endParaRPr lang="cs-CZ" altLang="cs-CZ" sz="2000" i="1" u="none" dirty="0">
              <a:solidFill>
                <a:srgbClr val="92D050"/>
              </a:solidFill>
            </a:endParaRP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>
                <a:solidFill>
                  <a:srgbClr val="FF0000"/>
                </a:solidFill>
              </a:rPr>
              <a:t>Záležitosti ohledně ubytování na kolejích nevyřizuje studijní oddělení. </a:t>
            </a:r>
          </a:p>
          <a:p>
            <a:pPr eaLnBrk="1" hangingPunct="1"/>
            <a:r>
              <a:rPr lang="cs-CZ" altLang="cs-CZ" sz="2000" u="none" dirty="0"/>
              <a:t>Se svými požadavky se obracejte přímo na EDUHA.</a:t>
            </a: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Studenti mají možnost stravování ve Stravovacím centru – firma Václav Hrabec, s.r.o. </a:t>
            </a:r>
          </a:p>
          <a:p>
            <a:pPr eaLnBrk="1" hangingPunct="1"/>
            <a:r>
              <a:rPr lang="cs-CZ" altLang="cs-CZ" sz="2000" u="none" dirty="0">
                <a:hlinkClick r:id="rId2"/>
              </a:rPr>
              <a:t>https://flkr.utb.cz/studium/ubytovani-a-stravovani/</a:t>
            </a:r>
            <a:endParaRPr lang="cs-CZ" altLang="cs-CZ" sz="2000" u="none" dirty="0"/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Všechny informace (platba, vkládání peněz, provozní doba ...) naleznete na:  </a:t>
            </a:r>
            <a:r>
              <a:rPr lang="cs-CZ" altLang="cs-CZ" sz="2000" u="none" dirty="0">
                <a:solidFill>
                  <a:srgbClr val="92D050"/>
                </a:solidFill>
              </a:rPr>
              <a:t>www.eduha.cz/student/menza/</a:t>
            </a:r>
          </a:p>
        </p:txBody>
      </p:sp>
      <p:sp>
        <p:nvSpPr>
          <p:cNvPr id="27653" name="Text Box 6">
            <a:extLst>
              <a:ext uri="{FF2B5EF4-FFF2-40B4-BE49-F238E27FC236}">
                <a16:creationId xmlns:a16="http://schemas.microsoft.com/office/drawing/2014/main" id="{CB8CC2A9-A773-4A70-9317-37BE42C6B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7654" name="Obrázek 6">
            <a:extLst>
              <a:ext uri="{FF2B5EF4-FFF2-40B4-BE49-F238E27FC236}">
                <a16:creationId xmlns:a16="http://schemas.microsoft.com/office/drawing/2014/main" id="{8742EF0E-3FF5-4BCF-8186-2E84796ACA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Zástupný symbol pro zápatí 1">
            <a:extLst>
              <a:ext uri="{FF2B5EF4-FFF2-40B4-BE49-F238E27FC236}">
                <a16:creationId xmlns:a16="http://schemas.microsoft.com/office/drawing/2014/main" id="{7352D5A3-0F9A-42D8-AF09-A3A547FBB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38" y="33338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>
            <a:extLst>
              <a:ext uri="{FF2B5EF4-FFF2-40B4-BE49-F238E27FC236}">
                <a16:creationId xmlns:a16="http://schemas.microsoft.com/office/drawing/2014/main" id="{00B57364-7F1D-4FD6-AB1D-4E4E05EB7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Knihovna – UTB ve Zlíně</a:t>
            </a:r>
            <a:endParaRPr lang="cs-CZ" altLang="cs-CZ" sz="1800" u="none"/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0809F48C-79C5-4CCC-BE77-97C95AE64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8676" name="Text Box 5">
            <a:extLst>
              <a:ext uri="{FF2B5EF4-FFF2-40B4-BE49-F238E27FC236}">
                <a16:creationId xmlns:a16="http://schemas.microsoft.com/office/drawing/2014/main" id="{C256BF68-A876-4BAB-93E0-5DC783C5B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8" y="1500188"/>
            <a:ext cx="7704137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000" u="none" dirty="0"/>
              <a:t>Ústřední knihovna UTB ve Zlíně je veřejně přístupnou knihovnou. </a:t>
            </a:r>
          </a:p>
          <a:p>
            <a:pPr eaLnBrk="1" hangingPunct="1"/>
            <a:r>
              <a:rPr lang="cs-CZ" altLang="cs-CZ" sz="2000" u="none" dirty="0"/>
              <a:t>V jejích fondech se nacházejí knihy, odborné časopisy, denní tisk, CD, audiokazety, videokazety, BP, DP a disertační práce, elektronické informační zdroje (databáze, elektronické časopisy, elektronické knihy…). </a:t>
            </a: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Univerzita Tomáše Bati ve Zlíně</a:t>
            </a:r>
          </a:p>
          <a:p>
            <a:pPr eaLnBrk="1" hangingPunct="1"/>
            <a:r>
              <a:rPr lang="cs-CZ" altLang="cs-CZ" sz="2000" u="none" dirty="0"/>
              <a:t>Ústřední knihovna </a:t>
            </a:r>
          </a:p>
          <a:p>
            <a:pPr eaLnBrk="1" hangingPunct="1"/>
            <a:r>
              <a:rPr lang="cs-CZ" altLang="cs-CZ" sz="2000" u="none" dirty="0"/>
              <a:t>Nám. T. G. Masaryka 5555</a:t>
            </a:r>
          </a:p>
          <a:p>
            <a:pPr eaLnBrk="1" hangingPunct="1"/>
            <a:r>
              <a:rPr lang="cs-CZ" altLang="cs-CZ" sz="2000" u="none" dirty="0"/>
              <a:t>760 01  Zlín</a:t>
            </a: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>
                <a:solidFill>
                  <a:srgbClr val="0070C0"/>
                </a:solidFill>
              </a:rPr>
              <a:t>Pobočka je v budově UH1 – 4. patro </a:t>
            </a:r>
            <a:r>
              <a:rPr lang="cs-CZ" altLang="cs-CZ" sz="2000" u="none" dirty="0"/>
              <a:t>(možnost doslání knih z knihovny ve Zlíně).</a:t>
            </a:r>
          </a:p>
          <a:p>
            <a:pPr eaLnBrk="1" hangingPunct="1"/>
            <a:endParaRPr lang="cs-CZ" altLang="cs-CZ" sz="2000" u="none" dirty="0">
              <a:solidFill>
                <a:srgbClr val="0070C0"/>
              </a:solidFill>
            </a:endParaRPr>
          </a:p>
          <a:p>
            <a:pPr eaLnBrk="1" hangingPunct="1"/>
            <a:r>
              <a:rPr lang="cs-CZ" altLang="cs-CZ" sz="2000" u="none" dirty="0"/>
              <a:t>Informace o knihovně naleznete na </a:t>
            </a:r>
            <a:r>
              <a:rPr lang="cs-CZ" altLang="cs-CZ" sz="2000" u="none" dirty="0">
                <a:solidFill>
                  <a:srgbClr val="FF9933"/>
                </a:solidFill>
              </a:rPr>
              <a:t>https://knihovna.utb.cz/</a:t>
            </a:r>
            <a:r>
              <a:rPr lang="cs-CZ" altLang="cs-CZ" sz="2000" u="none" dirty="0"/>
              <a:t> </a:t>
            </a:r>
          </a:p>
        </p:txBody>
      </p:sp>
      <p:sp>
        <p:nvSpPr>
          <p:cNvPr id="28677" name="Text Box 6">
            <a:extLst>
              <a:ext uri="{FF2B5EF4-FFF2-40B4-BE49-F238E27FC236}">
                <a16:creationId xmlns:a16="http://schemas.microsoft.com/office/drawing/2014/main" id="{1F2BD214-4DCE-4E41-A2F3-2DEBD4014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8678" name="Obrázek 6">
            <a:extLst>
              <a:ext uri="{FF2B5EF4-FFF2-40B4-BE49-F238E27FC236}">
                <a16:creationId xmlns:a16="http://schemas.microsoft.com/office/drawing/2014/main" id="{791FFBA4-2C72-4A2B-A784-A2F2171D42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Zástupný symbol pro zápatí 1">
            <a:extLst>
              <a:ext uri="{FF2B5EF4-FFF2-40B4-BE49-F238E27FC236}">
                <a16:creationId xmlns:a16="http://schemas.microsoft.com/office/drawing/2014/main" id="{C068E7E7-1016-4CA2-889C-EA4EEA4F9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50" y="3175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>
            <a:extLst>
              <a:ext uri="{FF2B5EF4-FFF2-40B4-BE49-F238E27FC236}">
                <a16:creationId xmlns:a16="http://schemas.microsoft.com/office/drawing/2014/main" id="{3EB3E91A-4060-4B54-9A03-13423D6FE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 Průkaz studenta</a:t>
            </a:r>
            <a:endParaRPr lang="cs-CZ" altLang="cs-CZ" sz="1800" u="none"/>
          </a:p>
        </p:txBody>
      </p:sp>
      <p:sp>
        <p:nvSpPr>
          <p:cNvPr id="29699" name="Text Box 4">
            <a:extLst>
              <a:ext uri="{FF2B5EF4-FFF2-40B4-BE49-F238E27FC236}">
                <a16:creationId xmlns:a16="http://schemas.microsoft.com/office/drawing/2014/main" id="{419CD3B8-E404-456E-9409-E55D9F554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9700" name="Text Box 5">
            <a:extLst>
              <a:ext uri="{FF2B5EF4-FFF2-40B4-BE49-F238E27FC236}">
                <a16:creationId xmlns:a16="http://schemas.microsoft.com/office/drawing/2014/main" id="{BF28F137-7ED8-46BA-A3B9-35238EFFC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494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717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89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861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433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05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u="none" dirty="0"/>
              <a:t>UTB ve Zlíně vydává standardní průkaz studenta </a:t>
            </a:r>
          </a:p>
          <a:p>
            <a:pPr eaLnBrk="1" hangingPunct="1"/>
            <a:r>
              <a:rPr lang="cs-CZ" altLang="cs-CZ" u="none" dirty="0"/>
              <a:t>(oranžová čipová kartička)</a:t>
            </a:r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altLang="cs-CZ" b="1" i="1" u="none" dirty="0"/>
              <a:t>Průkaz slouží pro:</a:t>
            </a:r>
          </a:p>
          <a:p>
            <a:pPr eaLnBrk="1" hangingPunct="1"/>
            <a:r>
              <a:rPr lang="cs-CZ" altLang="cs-CZ" b="1" i="1" u="none" dirty="0"/>
              <a:t>- </a:t>
            </a:r>
            <a:r>
              <a:rPr lang="cs-CZ" altLang="cs-CZ" b="1" u="none" dirty="0">
                <a:solidFill>
                  <a:srgbClr val="FF0000"/>
                </a:solidFill>
              </a:rPr>
              <a:t>prokázání totožnosti u zkoušky</a:t>
            </a:r>
          </a:p>
          <a:p>
            <a:pPr eaLnBrk="1" hangingPunct="1">
              <a:buFontTx/>
              <a:buChar char="-"/>
            </a:pPr>
            <a:r>
              <a:rPr lang="cs-CZ" altLang="cs-CZ" u="none" dirty="0"/>
              <a:t> vstup do univerzitních objektů, vybraných prostor a učeben,</a:t>
            </a:r>
          </a:p>
          <a:p>
            <a:pPr eaLnBrk="1" hangingPunct="1">
              <a:buFontTx/>
              <a:buChar char="-"/>
            </a:pPr>
            <a:r>
              <a:rPr lang="cs-CZ" altLang="cs-CZ" u="none" dirty="0"/>
              <a:t> vstup a výpůjční proces v knihovně,</a:t>
            </a:r>
          </a:p>
          <a:p>
            <a:pPr eaLnBrk="1" hangingPunct="1">
              <a:buFontTx/>
              <a:buChar char="-"/>
            </a:pPr>
            <a:r>
              <a:rPr lang="cs-CZ" altLang="cs-CZ" u="none" dirty="0"/>
              <a:t> stravování v zařízeních Kolejí a menz,</a:t>
            </a:r>
          </a:p>
          <a:p>
            <a:pPr eaLnBrk="1" hangingPunct="1">
              <a:buFontTx/>
              <a:buChar char="-"/>
            </a:pPr>
            <a:r>
              <a:rPr lang="cs-CZ" altLang="cs-CZ" u="none" dirty="0"/>
              <a:t> úhrada reprografických služeb (kopírování, tisk),</a:t>
            </a:r>
          </a:p>
          <a:p>
            <a:pPr eaLnBrk="1" hangingPunct="1">
              <a:buFontTx/>
              <a:buChar char="-"/>
            </a:pPr>
            <a:r>
              <a:rPr lang="cs-CZ" altLang="cs-CZ" u="none" dirty="0"/>
              <a:t> nákup v prodejně skript a suvenýrů.</a:t>
            </a:r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altLang="cs-CZ" u="none" dirty="0">
                <a:solidFill>
                  <a:srgbClr val="FF9933"/>
                </a:solidFill>
              </a:rPr>
              <a:t>http://www.utb.cz/cvt </a:t>
            </a:r>
            <a:r>
              <a:rPr lang="en-US" altLang="cs-CZ" u="none" dirty="0"/>
              <a:t>&gt;</a:t>
            </a:r>
            <a:r>
              <a:rPr lang="cs-CZ" altLang="cs-CZ" u="none" dirty="0"/>
              <a:t> Identifikační průkazy</a:t>
            </a:r>
          </a:p>
          <a:p>
            <a:pPr eaLnBrk="1" hangingPunct="1"/>
            <a:r>
              <a:rPr lang="cs-CZ" altLang="cs-CZ" u="none" dirty="0">
                <a:solidFill>
                  <a:srgbClr val="FF9933"/>
                </a:solidFill>
                <a:hlinkClick r:id="rId2"/>
              </a:rPr>
              <a:t>https://stag.utb.cz/</a:t>
            </a:r>
            <a:r>
              <a:rPr lang="cs-CZ" altLang="cs-CZ" u="none" dirty="0">
                <a:solidFill>
                  <a:srgbClr val="FF9933"/>
                </a:solidFill>
              </a:rPr>
              <a:t> </a:t>
            </a:r>
            <a:r>
              <a:rPr lang="cs-CZ" altLang="cs-CZ" u="none" dirty="0"/>
              <a:t>- postup pro přihlášení</a:t>
            </a:r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dirty="0"/>
              <a:t>V případě nejasností pište své dotazy na adresu </a:t>
            </a:r>
            <a:r>
              <a:rPr lang="cs-CZ" dirty="0">
                <a:hlinkClick r:id="rId3"/>
              </a:rPr>
              <a:t>prukaz@utb.cz</a:t>
            </a:r>
            <a:r>
              <a:rPr lang="cs-CZ" dirty="0"/>
              <a:t>.</a:t>
            </a:r>
            <a:endParaRPr lang="cs-CZ" altLang="cs-CZ" u="none" dirty="0">
              <a:solidFill>
                <a:schemeClr val="folHlink"/>
              </a:solidFill>
            </a:endParaRPr>
          </a:p>
        </p:txBody>
      </p:sp>
      <p:sp>
        <p:nvSpPr>
          <p:cNvPr id="29701" name="Text Box 6">
            <a:extLst>
              <a:ext uri="{FF2B5EF4-FFF2-40B4-BE49-F238E27FC236}">
                <a16:creationId xmlns:a16="http://schemas.microsoft.com/office/drawing/2014/main" id="{00839DEB-714E-4291-9652-04E9958AB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29702" name="Obrázek 6">
            <a:extLst>
              <a:ext uri="{FF2B5EF4-FFF2-40B4-BE49-F238E27FC236}">
                <a16:creationId xmlns:a16="http://schemas.microsoft.com/office/drawing/2014/main" id="{6C1F6FF7-9CE9-417B-8803-A24E4E235C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3" name="Zástupný symbol pro zápatí 1">
            <a:extLst>
              <a:ext uri="{FF2B5EF4-FFF2-40B4-BE49-F238E27FC236}">
                <a16:creationId xmlns:a16="http://schemas.microsoft.com/office/drawing/2014/main" id="{163F001D-E8D4-44A0-8DEB-B533C36E5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563" y="4762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>
            <a:extLst>
              <a:ext uri="{FF2B5EF4-FFF2-40B4-BE49-F238E27FC236}">
                <a16:creationId xmlns:a16="http://schemas.microsoft.com/office/drawing/2014/main" id="{007825E1-813F-4999-8C90-EA1630644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Přístup do IS/STAG - </a:t>
            </a:r>
            <a:r>
              <a:rPr lang="cs-CZ" altLang="cs-CZ" sz="2800" b="1" u="none">
                <a:solidFill>
                  <a:srgbClr val="FF0000"/>
                </a:solidFill>
              </a:rPr>
              <a:t>ST</a:t>
            </a:r>
            <a:r>
              <a:rPr lang="cs-CZ" altLang="cs-CZ" sz="2800" b="1" u="none"/>
              <a:t>udijní </a:t>
            </a:r>
            <a:r>
              <a:rPr lang="cs-CZ" altLang="cs-CZ" sz="2800" b="1" u="none">
                <a:solidFill>
                  <a:srgbClr val="FF0000"/>
                </a:solidFill>
              </a:rPr>
              <a:t>AG</a:t>
            </a:r>
            <a:r>
              <a:rPr lang="cs-CZ" altLang="cs-CZ" sz="2800" b="1" u="none"/>
              <a:t>enda</a:t>
            </a:r>
            <a:endParaRPr lang="cs-CZ" altLang="cs-CZ" sz="1800" u="none"/>
          </a:p>
        </p:txBody>
      </p:sp>
      <p:sp>
        <p:nvSpPr>
          <p:cNvPr id="30723" name="Text Box 4">
            <a:extLst>
              <a:ext uri="{FF2B5EF4-FFF2-40B4-BE49-F238E27FC236}">
                <a16:creationId xmlns:a16="http://schemas.microsoft.com/office/drawing/2014/main" id="{7C278837-13D6-4089-A23B-4A6F7C277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30724" name="Text Box 5">
            <a:extLst>
              <a:ext uri="{FF2B5EF4-FFF2-40B4-BE49-F238E27FC236}">
                <a16:creationId xmlns:a16="http://schemas.microsoft.com/office/drawing/2014/main" id="{7BD944AD-0CE9-4FF7-88CF-CFC8283DD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844675"/>
            <a:ext cx="7704137" cy="483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/>
              <a:t>IS/STAG je databázový informační systém, který používá Univerzita Tomáše Bati pro vedení studijní agendy.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/>
              <a:t>Do systému  je možno se přihlásit přes portál na adrese </a:t>
            </a:r>
            <a:r>
              <a:rPr lang="cs-CZ" altLang="cs-CZ" sz="1800" u="none">
                <a:solidFill>
                  <a:srgbClr val="FF9933"/>
                </a:solidFill>
              </a:rPr>
              <a:t>https://stag.utb.cz/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/>
              <a:t>(instrukce pro přihlášení jsou uvedeny na úvodní stránce portálu).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Pokud máte v databázi STAGu správně vyplněný váš soukromý e-mail a jste již zapsán(a) do studia, bude na něj zasláno vaše uživatelské jméno a heslo.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/>
              <a:t>V případě, že neznáte své uživatelské jméno ani heslo, použijte formulář </a:t>
            </a:r>
            <a:r>
              <a:rPr lang="cs-CZ" altLang="cs-CZ" sz="1800" b="1" u="none">
                <a:solidFill>
                  <a:srgbClr val="FF9933"/>
                </a:solidFill>
              </a:rPr>
              <a:t>user.utb.cz</a:t>
            </a:r>
            <a:r>
              <a:rPr lang="cs-CZ" altLang="cs-CZ" sz="1800" u="none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/>
              <a:t>Své heslo si můžete kdykoliv sami změnit pomocí formuláře na adrese </a:t>
            </a:r>
            <a:r>
              <a:rPr lang="cs-CZ" altLang="cs-CZ" sz="1800" b="1" u="none">
                <a:solidFill>
                  <a:srgbClr val="FF9933"/>
                </a:solidFill>
              </a:rPr>
              <a:t>passwd.utb.cz</a:t>
            </a:r>
            <a:endParaRPr lang="cs-CZ" altLang="cs-CZ" sz="1800" u="none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 u="none"/>
          </a:p>
        </p:txBody>
      </p:sp>
      <p:sp>
        <p:nvSpPr>
          <p:cNvPr id="30725" name="Text Box 6">
            <a:extLst>
              <a:ext uri="{FF2B5EF4-FFF2-40B4-BE49-F238E27FC236}">
                <a16:creationId xmlns:a16="http://schemas.microsoft.com/office/drawing/2014/main" id="{8FC78E0E-A03E-48A7-94CA-2511B4851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30726" name="Obrázek 6">
            <a:extLst>
              <a:ext uri="{FF2B5EF4-FFF2-40B4-BE49-F238E27FC236}">
                <a16:creationId xmlns:a16="http://schemas.microsoft.com/office/drawing/2014/main" id="{0CDCFC2E-DBD5-4A1C-A937-3C41BAB71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Zástupný symbol pro zápatí 1">
            <a:extLst>
              <a:ext uri="{FF2B5EF4-FFF2-40B4-BE49-F238E27FC236}">
                <a16:creationId xmlns:a16="http://schemas.microsoft.com/office/drawing/2014/main" id="{8DD5ECD0-08EC-4678-AA1A-FE6CEE286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38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">
            <a:extLst>
              <a:ext uri="{FF2B5EF4-FFF2-40B4-BE49-F238E27FC236}">
                <a16:creationId xmlns:a16="http://schemas.microsoft.com/office/drawing/2014/main" id="{E020FEC3-5243-464F-BC2B-1E0A71FA8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Osobní složka studenta</a:t>
            </a:r>
            <a:endParaRPr lang="cs-CZ" altLang="cs-CZ" sz="1800" u="none"/>
          </a:p>
        </p:txBody>
      </p:sp>
      <p:sp>
        <p:nvSpPr>
          <p:cNvPr id="31747" name="Text Box 4">
            <a:extLst>
              <a:ext uri="{FF2B5EF4-FFF2-40B4-BE49-F238E27FC236}">
                <a16:creationId xmlns:a16="http://schemas.microsoft.com/office/drawing/2014/main" id="{048B4CDD-5CE2-4812-B4CC-AC436BFC0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8676" name="Text Box 5">
            <a:extLst>
              <a:ext uri="{FF2B5EF4-FFF2-40B4-BE49-F238E27FC236}">
                <a16:creationId xmlns:a16="http://schemas.microsoft.com/office/drawing/2014/main" id="{68A5B5A5-E59C-48C9-B3EC-4437294C0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74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2563" indent="-1825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000" b="1" u="none" dirty="0"/>
              <a:t>Moje údaje</a:t>
            </a:r>
            <a:r>
              <a:rPr lang="cs-CZ" altLang="cs-CZ" sz="2000" u="none" dirty="0"/>
              <a:t> – data jsou z e-přihlášky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2000" u="none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000" b="1" i="1" u="none" dirty="0"/>
              <a:t>Úprava osobních údajů studenta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endParaRPr lang="cs-CZ" altLang="cs-CZ" sz="2000" i="1" u="none" dirty="0"/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cs-CZ" altLang="cs-CZ" sz="1800" u="none" dirty="0"/>
              <a:t>Rodné číslo, místo narození – zkontrolujte – důležité!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u="none" dirty="0"/>
              <a:t>	</a:t>
            </a:r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cs-CZ" altLang="cs-CZ" sz="1800" u="none" dirty="0"/>
              <a:t>Změnu trvalého bydliště, příjmení apod. je nutno nahlásit na studijním oddělení do 3 dnů – OP, oddací list, atd.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cs-CZ" altLang="cs-CZ" sz="1800" u="none" dirty="0"/>
              <a:t>Adresu určenou pro doručování, telefon, mobil si aktualizují studenti sami.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  <a:defRPr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r>
              <a:rPr lang="cs-CZ" altLang="cs-CZ" sz="1800" u="none" dirty="0"/>
              <a:t>Číslo účtu – slouží k bezhotovostní výplatě stipendií – důležité!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000" u="none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000" u="none" dirty="0">
                <a:solidFill>
                  <a:srgbClr val="FF0000"/>
                </a:solidFill>
              </a:rPr>
              <a:t>Student zodpovídá za správnost všech údajů!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2000" b="1" u="none" dirty="0"/>
          </a:p>
        </p:txBody>
      </p:sp>
      <p:sp>
        <p:nvSpPr>
          <p:cNvPr id="31749" name="Text Box 6">
            <a:extLst>
              <a:ext uri="{FF2B5EF4-FFF2-40B4-BE49-F238E27FC236}">
                <a16:creationId xmlns:a16="http://schemas.microsoft.com/office/drawing/2014/main" id="{65B469D7-9687-4670-8286-34C4C2498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31750" name="Obrázek 6">
            <a:extLst>
              <a:ext uri="{FF2B5EF4-FFF2-40B4-BE49-F238E27FC236}">
                <a16:creationId xmlns:a16="http://schemas.microsoft.com/office/drawing/2014/main" id="{786CC170-BB13-4E84-A806-2489C6089A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Zástupný symbol pro zápatí 1">
            <a:extLst>
              <a:ext uri="{FF2B5EF4-FFF2-40B4-BE49-F238E27FC236}">
                <a16:creationId xmlns:a16="http://schemas.microsoft.com/office/drawing/2014/main" id="{6818619C-13F2-447D-B132-65744C2B5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33338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>
            <a:extLst>
              <a:ext uri="{FF2B5EF4-FFF2-40B4-BE49-F238E27FC236}">
                <a16:creationId xmlns:a16="http://schemas.microsoft.com/office/drawing/2014/main" id="{CE88A043-3150-4B1B-AFC1-CF0F141B3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IT služby</a:t>
            </a:r>
            <a:endParaRPr lang="cs-CZ" altLang="cs-CZ" sz="1800" u="none"/>
          </a:p>
        </p:txBody>
      </p:sp>
      <p:sp>
        <p:nvSpPr>
          <p:cNvPr id="32771" name="Text Box 4">
            <a:extLst>
              <a:ext uri="{FF2B5EF4-FFF2-40B4-BE49-F238E27FC236}">
                <a16:creationId xmlns:a16="http://schemas.microsoft.com/office/drawing/2014/main" id="{07F7BF1D-0DD7-4739-B71A-4228A7378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32772" name="Text Box 5">
            <a:extLst>
              <a:ext uri="{FF2B5EF4-FFF2-40B4-BE49-F238E27FC236}">
                <a16:creationId xmlns:a16="http://schemas.microsoft.com/office/drawing/2014/main" id="{6192C577-6FDF-4A7A-BEA2-2D94FF46A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13" y="1530350"/>
            <a:ext cx="7704137" cy="532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000" u="none" dirty="0"/>
              <a:t>E-mailové schránky studentů UTB jsou na službě Microsoft Office 365, přihlásit se lze přes webový prohlížeč použitím některého z linků:</a:t>
            </a:r>
            <a:endParaRPr lang="cs-CZ" altLang="cs-CZ" sz="2000" dirty="0"/>
          </a:p>
          <a:p>
            <a:r>
              <a:rPr lang="cs-CZ" altLang="cs-CZ" sz="2000" dirty="0">
                <a:hlinkClick r:id="rId2"/>
              </a:rPr>
              <a:t>http://office365.utb.cz</a:t>
            </a:r>
            <a:r>
              <a:rPr lang="cs-CZ" altLang="cs-CZ" sz="2000" dirty="0"/>
              <a:t> </a:t>
            </a:r>
          </a:p>
          <a:p>
            <a:r>
              <a:rPr lang="cs-CZ" altLang="cs-CZ" sz="2000" dirty="0">
                <a:hlinkClick r:id="rId3"/>
              </a:rPr>
              <a:t>http://outlook.utb.cz</a:t>
            </a:r>
            <a:r>
              <a:rPr lang="cs-CZ" altLang="cs-CZ" sz="2000" dirty="0"/>
              <a:t> </a:t>
            </a:r>
          </a:p>
          <a:p>
            <a:r>
              <a:rPr lang="cs-CZ" altLang="cs-CZ" sz="2000" dirty="0">
                <a:hlinkClick r:id="rId4"/>
              </a:rPr>
              <a:t>http://outlook.office365.com</a:t>
            </a:r>
            <a:endParaRPr lang="cs-CZ" altLang="cs-CZ" sz="2000" dirty="0"/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Přístupové jméno je univerzitní e-mailová adresa ve tvaru: </a:t>
            </a:r>
            <a:r>
              <a:rPr lang="cs-CZ" altLang="cs-CZ" sz="2000" u="none" dirty="0">
                <a:hlinkClick r:id="rId5"/>
              </a:rPr>
              <a:t>j_prijmeni</a:t>
            </a:r>
            <a:r>
              <a:rPr lang="cs-CZ" altLang="cs-CZ" sz="2000" u="none" dirty="0">
                <a:solidFill>
                  <a:srgbClr val="FF0000"/>
                </a:solidFill>
                <a:hlinkClick r:id="rId5"/>
              </a:rPr>
              <a:t>@utb.cz</a:t>
            </a:r>
            <a:endParaRPr lang="cs-CZ" altLang="cs-CZ" sz="2000" u="none" dirty="0">
              <a:solidFill>
                <a:srgbClr val="FF0000"/>
              </a:solidFill>
            </a:endParaRPr>
          </a:p>
          <a:p>
            <a:pPr eaLnBrk="1" hangingPunct="1"/>
            <a:r>
              <a:rPr lang="cs-CZ" altLang="cs-CZ" sz="2000" u="none" dirty="0"/>
              <a:t>Heslo: jako do IS/STAG</a:t>
            </a: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Podrobné informace ke službě Office na web stránkách CVT:   </a:t>
            </a:r>
          </a:p>
          <a:p>
            <a:pPr eaLnBrk="1" hangingPunct="1"/>
            <a:r>
              <a:rPr lang="cs-CZ" altLang="cs-CZ" sz="2000" dirty="0">
                <a:hlinkClick r:id="rId6"/>
              </a:rPr>
              <a:t>http://cvt.utb.cz/office365</a:t>
            </a:r>
            <a:endParaRPr lang="cs-CZ" altLang="cs-CZ" sz="2000" u="none" dirty="0"/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IS/STAG:  			</a:t>
            </a:r>
            <a:r>
              <a:rPr lang="cs-CZ" altLang="cs-CZ" sz="2000" b="1" u="none" dirty="0">
                <a:solidFill>
                  <a:srgbClr val="FFC000"/>
                </a:solidFill>
                <a:hlinkClick r:id="rId7"/>
              </a:rPr>
              <a:t>https://stag.utb.cz/</a:t>
            </a:r>
            <a:endParaRPr lang="cs-CZ" altLang="cs-CZ" sz="2000" b="1" u="none" dirty="0">
              <a:solidFill>
                <a:srgbClr val="FFC000"/>
              </a:solidFill>
            </a:endParaRP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 err="1"/>
              <a:t>Wi-fi</a:t>
            </a:r>
            <a:r>
              <a:rPr lang="cs-CZ" altLang="cs-CZ" sz="2000" u="none" dirty="0"/>
              <a:t> připojení (síť </a:t>
            </a:r>
            <a:r>
              <a:rPr lang="cs-CZ" altLang="cs-CZ" sz="2000" u="none" dirty="0" err="1"/>
              <a:t>eduroam</a:t>
            </a:r>
            <a:r>
              <a:rPr lang="cs-CZ" altLang="cs-CZ" sz="2000" u="none" dirty="0"/>
              <a:t>):    </a:t>
            </a:r>
            <a:r>
              <a:rPr lang="cs-CZ" altLang="cs-CZ" sz="2000" b="1" u="none" dirty="0">
                <a:solidFill>
                  <a:srgbClr val="FF9933"/>
                </a:solidFill>
              </a:rPr>
              <a:t>https://www.utb.cz/cvt/eduroam/</a:t>
            </a:r>
            <a:endParaRPr lang="cs-CZ" altLang="cs-CZ" u="none" dirty="0"/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9A8E090A-06DF-411C-83F1-716789ABC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32774" name="Obrázek 6">
            <a:extLst>
              <a:ext uri="{FF2B5EF4-FFF2-40B4-BE49-F238E27FC236}">
                <a16:creationId xmlns:a16="http://schemas.microsoft.com/office/drawing/2014/main" id="{99B47F2F-BF96-4922-9B20-791AA3FD087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5" name="Zástupný symbol pro zápatí 1">
            <a:extLst>
              <a:ext uri="{FF2B5EF4-FFF2-40B4-BE49-F238E27FC236}">
                <a16:creationId xmlns:a16="http://schemas.microsoft.com/office/drawing/2014/main" id="{71F5C94B-107E-4FC8-8C5E-755CCEF81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3175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6CC3D2-4AE8-4AB8-80E1-DC089DFE3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316809"/>
            <a:ext cx="8856983" cy="872159"/>
          </a:xfrm>
          <a:solidFill>
            <a:srgbClr val="4BE5CF"/>
          </a:solidFill>
          <a:extLst/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br>
              <a:rPr lang="cs-CZ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r>
              <a:rPr lang="cs-CZ" sz="27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CENTRUM PRO STUDENTY SE SPECIFICKÝMI POTŘEBAMI </a:t>
            </a:r>
            <a:br>
              <a:rPr lang="cs-CZ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br>
              <a:rPr lang="cs-CZ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endParaRPr lang="cs-CZ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36867" name="Obrázek 4">
            <a:extLst>
              <a:ext uri="{FF2B5EF4-FFF2-40B4-BE49-F238E27FC236}">
                <a16:creationId xmlns:a16="http://schemas.microsoft.com/office/drawing/2014/main" id="{ECD8E6E6-9085-4B90-B9FA-80C104E41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763" y="3614738"/>
            <a:ext cx="7172325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9D9456B-E8B1-439D-A433-3211737B1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205" y="1340768"/>
            <a:ext cx="8639589" cy="5040560"/>
          </a:xfrm>
          <a:extLst/>
        </p:spPr>
        <p:txBody>
          <a:bodyPr>
            <a:normAutofit/>
          </a:bodyPr>
          <a:lstStyle/>
          <a:p>
            <a:pPr marL="0" indent="0" algn="ctr">
              <a:buFontTx/>
              <a:buNone/>
              <a:defRPr/>
            </a:pPr>
            <a:r>
              <a:rPr lang="cs-CZ" sz="2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JAKÉ SLUŽBY CENTRUM NABÍZÍ?</a:t>
            </a:r>
            <a:br>
              <a:rPr lang="cs-CZ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</a:br>
            <a:r>
              <a:rPr lang="cs-CZ" sz="2000" dirty="0">
                <a:solidFill>
                  <a:srgbClr val="FFC000"/>
                </a:solidFill>
              </a:rPr>
              <a:t>Napište nám a vše potřebné společně probereme:</a:t>
            </a:r>
          </a:p>
          <a:p>
            <a:pPr marL="0" indent="0" algn="ctr">
              <a:buFontTx/>
              <a:buNone/>
              <a:defRPr/>
            </a:pPr>
            <a:r>
              <a:rPr lang="cs-CZ" sz="2400" b="1" dirty="0">
                <a:solidFill>
                  <a:srgbClr val="0070C0"/>
                </a:solidFill>
              </a:rPr>
              <a:t>e-mail: </a:t>
            </a:r>
            <a:r>
              <a:rPr lang="cs-CZ" sz="2400" b="1" dirty="0">
                <a:solidFill>
                  <a:srgbClr val="FF9900"/>
                </a:solidFill>
                <a:hlinkClick r:id="rId3"/>
              </a:rPr>
              <a:t>spcentrum@utb.cz</a:t>
            </a:r>
            <a:r>
              <a:rPr lang="cs-CZ" sz="2400" b="1" dirty="0">
                <a:solidFill>
                  <a:srgbClr val="FF9900"/>
                </a:solidFill>
              </a:rPr>
              <a:t>           </a:t>
            </a:r>
          </a:p>
          <a:p>
            <a:pPr marL="0" indent="0" algn="ctr">
              <a:buFontTx/>
              <a:buNone/>
              <a:defRPr/>
            </a:pPr>
            <a:r>
              <a:rPr lang="cs-CZ" sz="2400" b="1" dirty="0">
                <a:solidFill>
                  <a:srgbClr val="0070C0"/>
                </a:solidFill>
              </a:rPr>
              <a:t>    web: </a:t>
            </a:r>
            <a:r>
              <a:rPr lang="cs-CZ" sz="2400" b="1" dirty="0">
                <a:hlinkClick r:id="rId4"/>
              </a:rPr>
              <a:t>https://www.utb.cz/ssp/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cs-CZ" sz="2400" b="1" dirty="0">
                <a:solidFill>
                  <a:srgbClr val="FFC000"/>
                </a:solidFill>
              </a:rPr>
              <a:t>Štefánikova 5670/budova U18, 760 01 Zlín</a:t>
            </a:r>
            <a:endParaRPr lang="cs-CZ" sz="2400" dirty="0">
              <a:solidFill>
                <a:srgbClr val="FFC000"/>
              </a:solidFill>
            </a:endParaRPr>
          </a:p>
          <a:p>
            <a:pPr marL="0" indent="0" algn="ctr">
              <a:buFontTx/>
              <a:buNone/>
              <a:defRPr/>
            </a:pP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FontTx/>
              <a:buNone/>
              <a:defRPr/>
            </a:pPr>
            <a:endParaRPr lang="cs-CZ" dirty="0">
              <a:solidFill>
                <a:srgbClr val="F5860B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>
            <a:extLst>
              <a:ext uri="{FF2B5EF4-FFF2-40B4-BE49-F238E27FC236}">
                <a16:creationId xmlns:a16="http://schemas.microsoft.com/office/drawing/2014/main" id="{DBCD65EE-E674-4039-8735-3E09794CDC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7891" name="Zástupný symbol pro obsah 2">
            <a:extLst>
              <a:ext uri="{FF2B5EF4-FFF2-40B4-BE49-F238E27FC236}">
                <a16:creationId xmlns:a16="http://schemas.microsoft.com/office/drawing/2014/main" id="{5D773210-0CFD-4659-9DCF-E181460185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7892" name="Zástupný symbol pro zápatí 3">
            <a:extLst>
              <a:ext uri="{FF2B5EF4-FFF2-40B4-BE49-F238E27FC236}">
                <a16:creationId xmlns:a16="http://schemas.microsoft.com/office/drawing/2014/main" id="{A1BE9909-4126-45F3-AE47-6A41FBD0D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40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9ABC89CA-7FB8-498C-A1DC-84D349A12528}"/>
              </a:ext>
            </a:extLst>
          </p:cNvPr>
          <p:cNvSpPr txBox="1">
            <a:spLocks/>
          </p:cNvSpPr>
          <p:nvPr/>
        </p:nvSpPr>
        <p:spPr bwMode="auto">
          <a:xfrm>
            <a:off x="395536" y="159026"/>
            <a:ext cx="8352928" cy="1322112"/>
          </a:xfrm>
          <a:prstGeom prst="rect">
            <a:avLst/>
          </a:prstGeom>
          <a:solidFill>
            <a:srgbClr val="4BE5C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800" u="none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KDO JE STUDENT SE SPECIFICKÝMI POTŘEBAMI?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FC0972EC-2AE6-4782-86B3-23A928EA3A97}"/>
              </a:ext>
            </a:extLst>
          </p:cNvPr>
          <p:cNvGraphicFramePr>
            <a:graphicFrameLocks noGrp="1"/>
          </p:cNvGraphicFramePr>
          <p:nvPr/>
        </p:nvGraphicFramePr>
        <p:xfrm>
          <a:off x="395288" y="1600200"/>
          <a:ext cx="8353424" cy="46450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76712">
                  <a:extLst>
                    <a:ext uri="{9D8B030D-6E8A-4147-A177-3AD203B41FA5}">
                      <a16:colId xmlns:a16="http://schemas.microsoft.com/office/drawing/2014/main" val="2899525881"/>
                    </a:ext>
                  </a:extLst>
                </a:gridCol>
                <a:gridCol w="4176712">
                  <a:extLst>
                    <a:ext uri="{9D8B030D-6E8A-4147-A177-3AD203B41FA5}">
                      <a16:colId xmlns:a16="http://schemas.microsoft.com/office/drawing/2014/main" val="3937951256"/>
                    </a:ext>
                  </a:extLst>
                </a:gridCol>
              </a:tblGrid>
              <a:tr h="930567"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 se zrakovým postižením</a:t>
                      </a: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 s poruchou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autistického spektra</a:t>
                      </a:r>
                      <a:endParaRPr lang="cs-CZ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200280"/>
                  </a:ext>
                </a:extLst>
              </a:tr>
              <a:tr h="930567"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se sluchovým postižením</a:t>
                      </a:r>
                      <a:endParaRPr lang="cs-CZ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 s psychickými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obtížemi</a:t>
                      </a:r>
                      <a:endParaRPr lang="cs-CZ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605057"/>
                  </a:ext>
                </a:extLst>
              </a:tr>
              <a:tr h="1106277"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s pohybovým postižením</a:t>
                      </a:r>
                      <a:endParaRPr lang="cs-CZ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 s chronickým somatickým onemocněním</a:t>
                      </a: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82099"/>
                  </a:ext>
                </a:extLst>
              </a:tr>
              <a:tr h="1677613"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 se specifickými poruchami učení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cs-CZ" sz="2000" b="0" dirty="0">
                          <a:solidFill>
                            <a:schemeClr val="tx1"/>
                          </a:solidFill>
                        </a:rPr>
                        <a:t>(dyslexie, dysgrafie</a:t>
                      </a:r>
                      <a:r>
                        <a:rPr lang="cs-CZ" sz="2000" b="0" baseline="0" dirty="0">
                          <a:solidFill>
                            <a:schemeClr val="tx1"/>
                          </a:solidFill>
                        </a:rPr>
                        <a:t>, dyskalkulie)</a:t>
                      </a:r>
                      <a:endParaRPr lang="cs-CZ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  <a:r>
                        <a:rPr lang="cs-CZ" sz="2000" b="1" baseline="0" dirty="0">
                          <a:solidFill>
                            <a:schemeClr val="tx1"/>
                          </a:solidFill>
                        </a:rPr>
                        <a:t> s jinými obtížemi</a:t>
                      </a:r>
                      <a:endParaRPr lang="cs-CZ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53516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DA7AD57-7CBC-4052-ABAF-3FEC020D8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cs-CZ" altLang="cs-CZ" sz="4000"/>
            </a:br>
            <a:endParaRPr lang="cs-CZ" altLang="cs-CZ" sz="4000"/>
          </a:p>
        </p:txBody>
      </p:sp>
      <p:sp>
        <p:nvSpPr>
          <p:cNvPr id="7171" name="Text Box 4">
            <a:extLst>
              <a:ext uri="{FF2B5EF4-FFF2-40B4-BE49-F238E27FC236}">
                <a16:creationId xmlns:a16="http://schemas.microsoft.com/office/drawing/2014/main" id="{7A333370-8C1A-4D8D-B7FF-09F575FC5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7172" name="Text Box 6">
            <a:extLst>
              <a:ext uri="{FF2B5EF4-FFF2-40B4-BE49-F238E27FC236}">
                <a16:creationId xmlns:a16="http://schemas.microsoft.com/office/drawing/2014/main" id="{7E21FC79-232A-4425-A896-BDB1A2C7A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44799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Dislokace budov ve Zlíně</a:t>
            </a:r>
          </a:p>
        </p:txBody>
      </p:sp>
      <p:sp>
        <p:nvSpPr>
          <p:cNvPr id="7173" name="Text Box 10">
            <a:extLst>
              <a:ext uri="{FF2B5EF4-FFF2-40B4-BE49-F238E27FC236}">
                <a16:creationId xmlns:a16="http://schemas.microsoft.com/office/drawing/2014/main" id="{5CAA18C2-051D-46C5-BF08-285035408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638" y="58975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pic>
        <p:nvPicPr>
          <p:cNvPr id="7174" name="Obrázek 8">
            <a:extLst>
              <a:ext uri="{FF2B5EF4-FFF2-40B4-BE49-F238E27FC236}">
                <a16:creationId xmlns:a16="http://schemas.microsoft.com/office/drawing/2014/main" id="{FB6BE9AC-AC9B-49E8-9902-1631AD9351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Zástupný symbol pro zápatí 1">
            <a:extLst>
              <a:ext uri="{FF2B5EF4-FFF2-40B4-BE49-F238E27FC236}">
                <a16:creationId xmlns:a16="http://schemas.microsoft.com/office/drawing/2014/main" id="{E032F3D6-3536-4D37-B5FD-64E55C7F9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133350"/>
            <a:ext cx="3600450" cy="2667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  <p:pic>
        <p:nvPicPr>
          <p:cNvPr id="7176" name="Obrázek 2">
            <a:extLst>
              <a:ext uri="{FF2B5EF4-FFF2-40B4-BE49-F238E27FC236}">
                <a16:creationId xmlns:a16="http://schemas.microsoft.com/office/drawing/2014/main" id="{D2B078AE-CA34-4464-ADFC-A667AC0ACD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450" y="1417638"/>
            <a:ext cx="7023100" cy="494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>
            <a:extLst>
              <a:ext uri="{FF2B5EF4-FFF2-40B4-BE49-F238E27FC236}">
                <a16:creationId xmlns:a16="http://schemas.microsoft.com/office/drawing/2014/main" id="{1E028182-E70F-4346-9143-A6E31EEB8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38915" name="Text Box 5">
            <a:extLst>
              <a:ext uri="{FF2B5EF4-FFF2-40B4-BE49-F238E27FC236}">
                <a16:creationId xmlns:a16="http://schemas.microsoft.com/office/drawing/2014/main" id="{E477FD95-47CC-429F-95DB-E9F426A4D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773238"/>
            <a:ext cx="7704137" cy="369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494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717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89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861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433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05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 b="1" i="1" u="none"/>
          </a:p>
          <a:p>
            <a:pPr algn="ctr" eaLnBrk="1" hangingPunct="1"/>
            <a:r>
              <a:rPr lang="cs-CZ" altLang="cs-CZ" b="1" i="1" u="none"/>
              <a:t>         </a:t>
            </a:r>
            <a:r>
              <a:rPr lang="cs-CZ" altLang="cs-CZ" sz="2400" b="1" i="1" u="none"/>
              <a:t>Děkuji za pozornost </a:t>
            </a:r>
          </a:p>
          <a:p>
            <a:pPr algn="ctr" eaLnBrk="1" hangingPunct="1"/>
            <a:r>
              <a:rPr lang="cs-CZ" altLang="cs-CZ" sz="2400" b="1" i="1" u="none"/>
              <a:t>a přeji hodně úspěchů při studiu</a:t>
            </a:r>
          </a:p>
          <a:p>
            <a:pPr algn="ctr" eaLnBrk="1" hangingPunct="1"/>
            <a:endParaRPr lang="cs-CZ" altLang="cs-CZ" sz="2400" b="1" i="1" u="none"/>
          </a:p>
          <a:p>
            <a:pPr algn="ctr" eaLnBrk="1" hangingPunct="1"/>
            <a:endParaRPr lang="cs-CZ" altLang="cs-CZ" sz="2400" b="1" i="1" u="none"/>
          </a:p>
          <a:p>
            <a:pPr algn="ctr" eaLnBrk="1" hangingPunct="1"/>
            <a:endParaRPr lang="cs-CZ" altLang="cs-CZ" sz="2400" b="1" i="1" u="none"/>
          </a:p>
          <a:p>
            <a:pPr algn="ctr" eaLnBrk="1" hangingPunct="1"/>
            <a:endParaRPr lang="cs-CZ" altLang="cs-CZ" sz="2400" b="1" i="1" u="none"/>
          </a:p>
          <a:p>
            <a:pPr algn="ctr" eaLnBrk="1" hangingPunct="1"/>
            <a:endParaRPr lang="cs-CZ" altLang="cs-CZ" sz="2400" b="1" i="1" u="none"/>
          </a:p>
          <a:p>
            <a:pPr eaLnBrk="1" hangingPunct="1"/>
            <a:endParaRPr lang="cs-CZ" altLang="cs-CZ" sz="2400" u="none"/>
          </a:p>
          <a:p>
            <a:pPr eaLnBrk="1" hangingPunct="1"/>
            <a:endParaRPr lang="cs-CZ" altLang="cs-CZ" sz="2400" u="none">
              <a:solidFill>
                <a:schemeClr val="folHlink"/>
              </a:solidFill>
            </a:endParaRPr>
          </a:p>
        </p:txBody>
      </p:sp>
      <p:sp>
        <p:nvSpPr>
          <p:cNvPr id="38916" name="Text Box 6">
            <a:extLst>
              <a:ext uri="{FF2B5EF4-FFF2-40B4-BE49-F238E27FC236}">
                <a16:creationId xmlns:a16="http://schemas.microsoft.com/office/drawing/2014/main" id="{06C41BDC-A0D6-4BCD-8560-C7D01A1FD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38917" name="Obrázek 6">
            <a:extLst>
              <a:ext uri="{FF2B5EF4-FFF2-40B4-BE49-F238E27FC236}">
                <a16:creationId xmlns:a16="http://schemas.microsoft.com/office/drawing/2014/main" id="{334166CD-8DBE-40F4-A80B-2C5459714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Zástupný symbol pro zápatí 1">
            <a:extLst>
              <a:ext uri="{FF2B5EF4-FFF2-40B4-BE49-F238E27FC236}">
                <a16:creationId xmlns:a16="http://schemas.microsoft.com/office/drawing/2014/main" id="{34AE5448-4A85-4843-B3DA-4C51A35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5150" y="6245225"/>
            <a:ext cx="4608513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400" dirty="0"/>
          </a:p>
        </p:txBody>
      </p:sp>
      <p:pic>
        <p:nvPicPr>
          <p:cNvPr id="38919" name="Picture 10" descr="j0290702">
            <a:extLst>
              <a:ext uri="{FF2B5EF4-FFF2-40B4-BE49-F238E27FC236}">
                <a16:creationId xmlns:a16="http://schemas.microsoft.com/office/drawing/2014/main" id="{31370B56-8D11-4464-AC3F-E353E9E30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500438"/>
            <a:ext cx="2881312" cy="168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FA24565D-2A0B-429D-A85A-A60E65B0E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5086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8195" name="Text Box 4">
            <a:extLst>
              <a:ext uri="{FF2B5EF4-FFF2-40B4-BE49-F238E27FC236}">
                <a16:creationId xmlns:a16="http://schemas.microsoft.com/office/drawing/2014/main" id="{457D72EE-47E2-4E2B-A6A5-1A220A776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7818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Kontaktní adresa, IČO, DIČ, bankovní spojení</a:t>
            </a:r>
          </a:p>
        </p:txBody>
      </p:sp>
      <p:sp>
        <p:nvSpPr>
          <p:cNvPr id="8196" name="Text Box 5">
            <a:extLst>
              <a:ext uri="{FF2B5EF4-FFF2-40B4-BE49-F238E27FC236}">
                <a16:creationId xmlns:a16="http://schemas.microsoft.com/office/drawing/2014/main" id="{F3F57E11-024F-400A-8B3D-F53A53FEC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628775"/>
            <a:ext cx="8424863" cy="415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endParaRPr lang="cs-CZ" altLang="cs-CZ" sz="2400" u="none"/>
          </a:p>
          <a:p>
            <a:pPr lvl="1" eaLnBrk="1" hangingPunct="1"/>
            <a:r>
              <a:rPr lang="cs-CZ" altLang="cs-CZ" sz="2400" b="1" u="none"/>
              <a:t>Univerzita Tomáše Bati ve Zlíně </a:t>
            </a:r>
          </a:p>
          <a:p>
            <a:pPr lvl="1" eaLnBrk="1" hangingPunct="1"/>
            <a:r>
              <a:rPr lang="cs-CZ" altLang="cs-CZ" sz="2400" b="1" u="none"/>
              <a:t>Fakulta logistiky a krizového řízení</a:t>
            </a:r>
          </a:p>
          <a:p>
            <a:pPr lvl="1" eaLnBrk="1" hangingPunct="1"/>
            <a:r>
              <a:rPr lang="cs-CZ" altLang="cs-CZ" sz="2400" b="1" u="none"/>
              <a:t>Studijní oddělení</a:t>
            </a:r>
          </a:p>
          <a:p>
            <a:pPr lvl="1" eaLnBrk="1" hangingPunct="1"/>
            <a:r>
              <a:rPr lang="cs-CZ" altLang="cs-CZ" sz="2400" b="1" u="none"/>
              <a:t>Studentské nám. 1532 </a:t>
            </a:r>
          </a:p>
          <a:p>
            <a:pPr lvl="1" eaLnBrk="1" hangingPunct="1"/>
            <a:r>
              <a:rPr lang="cs-CZ" altLang="cs-CZ" sz="2400" b="1" u="none"/>
              <a:t>686 01 Uherské Hradiště</a:t>
            </a:r>
          </a:p>
          <a:p>
            <a:pPr lvl="1" eaLnBrk="1" hangingPunct="1"/>
            <a:endParaRPr lang="cs-CZ" altLang="cs-CZ" sz="2400" b="1" u="none"/>
          </a:p>
          <a:p>
            <a:pPr lvl="1" eaLnBrk="1" hangingPunct="1"/>
            <a:r>
              <a:rPr lang="cs-CZ" altLang="cs-CZ" sz="2200" u="none"/>
              <a:t>IČ: 70883521   </a:t>
            </a:r>
          </a:p>
          <a:p>
            <a:pPr lvl="1" eaLnBrk="1" hangingPunct="1"/>
            <a:r>
              <a:rPr lang="cs-CZ" altLang="cs-CZ" sz="2200" u="none"/>
              <a:t>DIČ: CZ70883521</a:t>
            </a:r>
          </a:p>
          <a:p>
            <a:pPr lvl="1" eaLnBrk="1" hangingPunct="1"/>
            <a:r>
              <a:rPr lang="pl-PL" altLang="cs-CZ" sz="2400" u="none"/>
              <a:t>Bankovní spojení: 27-1925270277/0100</a:t>
            </a:r>
            <a:r>
              <a:rPr lang="cs-CZ" altLang="cs-CZ" sz="2200" u="none"/>
              <a:t> 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spcAft>
                <a:spcPct val="40000"/>
              </a:spcAft>
            </a:pPr>
            <a:endParaRPr lang="cs-CZ" altLang="cs-CZ" sz="2000" u="none"/>
          </a:p>
        </p:txBody>
      </p:sp>
      <p:sp>
        <p:nvSpPr>
          <p:cNvPr id="8197" name="Text Box 6">
            <a:extLst>
              <a:ext uri="{FF2B5EF4-FFF2-40B4-BE49-F238E27FC236}">
                <a16:creationId xmlns:a16="http://schemas.microsoft.com/office/drawing/2014/main" id="{2C803B82-43D7-4AD5-9720-E12F38D57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463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8198" name="Obrázek 7">
            <a:extLst>
              <a:ext uri="{FF2B5EF4-FFF2-40B4-BE49-F238E27FC236}">
                <a16:creationId xmlns:a16="http://schemas.microsoft.com/office/drawing/2014/main" id="{02EF6C84-8508-46E4-A092-D3165B2C7B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Zástupný symbol pro zápatí 1">
            <a:extLst>
              <a:ext uri="{FF2B5EF4-FFF2-40B4-BE49-F238E27FC236}">
                <a16:creationId xmlns:a16="http://schemas.microsoft.com/office/drawing/2014/main" id="{2BF963E4-F4DA-47BD-8F10-F87E75676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00" y="46038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C56AFF1C-2ADD-4D00-9C5A-5DD0AC818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9219" name="Text Box 4">
            <a:extLst>
              <a:ext uri="{FF2B5EF4-FFF2-40B4-BE49-F238E27FC236}">
                <a16:creationId xmlns:a16="http://schemas.microsoft.com/office/drawing/2014/main" id="{2C321BF0-5CA9-4F61-99D6-A3456211C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74739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Vedení Fakulty logistiky a krizového řízení</a:t>
            </a:r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3F44650E-28F9-4B55-8BB5-B70AF85C6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3" y="1628775"/>
            <a:ext cx="8424862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r>
              <a:rPr lang="cs-CZ" altLang="cs-CZ" b="1" i="1" u="none" dirty="0"/>
              <a:t>Děkanka FLKŘ:</a:t>
            </a:r>
          </a:p>
          <a:p>
            <a:pPr lvl="1" eaLnBrk="1" hangingPunct="1"/>
            <a:r>
              <a:rPr lang="cs-CZ" altLang="cs-CZ" u="none" dirty="0"/>
              <a:t>prof. Ing. Zuzana Tučková, Ph.D.	</a:t>
            </a:r>
            <a:r>
              <a:rPr lang="cs-CZ" altLang="cs-CZ" b="1" u="none" dirty="0">
                <a:solidFill>
                  <a:srgbClr val="92D050"/>
                </a:solidFill>
              </a:rPr>
              <a:t>tuckova@utb.cz</a:t>
            </a:r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2"/>
              </a:rPr>
              <a:t>dekan@flkr.utb.cz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/>
              <a:t>Proděkan pro pedagogickou činnost:</a:t>
            </a:r>
          </a:p>
          <a:p>
            <a:pPr lvl="1" eaLnBrk="1" hangingPunct="1"/>
            <a:r>
              <a:rPr lang="cs-CZ" altLang="cs-CZ" u="none" dirty="0"/>
              <a:t>Ing. Jakub Rak, Ph.D.		</a:t>
            </a:r>
            <a:r>
              <a:rPr lang="cs-CZ" altLang="cs-CZ" b="1" u="none" dirty="0">
                <a:solidFill>
                  <a:srgbClr val="92D050"/>
                </a:solidFill>
              </a:rPr>
              <a:t>jrak@utb.cz</a:t>
            </a:r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3"/>
              </a:rPr>
              <a:t>prodekan-pedagogika@flkr.utb.cz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/>
              <a:t>Proděkan pro vnější vztahy a celoživotní vzdělávání:</a:t>
            </a:r>
          </a:p>
          <a:p>
            <a:pPr lvl="1" eaLnBrk="1" hangingPunct="1"/>
            <a:r>
              <a:rPr lang="cs-CZ" altLang="cs-CZ" u="none" dirty="0"/>
              <a:t>		</a:t>
            </a:r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4"/>
              </a:rPr>
              <a:t>prodekan-czv@flkr.utb.cz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/>
              <a:t>Proděkan pro tvůrčí činnost:</a:t>
            </a:r>
          </a:p>
          <a:p>
            <a:pPr lvl="1" eaLnBrk="1" hangingPunct="1"/>
            <a:r>
              <a:rPr lang="cs-CZ" altLang="cs-CZ" u="none" dirty="0"/>
              <a:t>Ing. Pavel Taraba, Ph.D.		</a:t>
            </a:r>
            <a:r>
              <a:rPr lang="cs-CZ" altLang="cs-CZ" b="1" u="none" dirty="0">
                <a:solidFill>
                  <a:srgbClr val="92D050"/>
                </a:solidFill>
              </a:rPr>
              <a:t>taraba@utb.cz</a:t>
            </a:r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5"/>
              </a:rPr>
              <a:t>prodekan-vav@flkr.utb.cz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/>
              <a:t>Tajemnice:</a:t>
            </a:r>
          </a:p>
          <a:p>
            <a:pPr lvl="1" eaLnBrk="1" hangingPunct="1"/>
            <a:r>
              <a:rPr lang="cs-CZ" altLang="cs-CZ" u="none" dirty="0"/>
              <a:t>Ing. Alena Procházková		</a:t>
            </a:r>
            <a:r>
              <a:rPr lang="cs-CZ" altLang="cs-CZ" b="1" u="none" dirty="0">
                <a:solidFill>
                  <a:srgbClr val="92D050"/>
                </a:solidFill>
              </a:rPr>
              <a:t>prochazkova@utb.cz</a:t>
            </a:r>
          </a:p>
          <a:p>
            <a:pPr algn="just" eaLnBrk="1" hangingPunct="1"/>
            <a:r>
              <a:rPr lang="cs-CZ" altLang="cs-CZ" sz="2000" u="none" dirty="0"/>
              <a:t>					</a:t>
            </a:r>
            <a:r>
              <a:rPr lang="cs-CZ" altLang="cs-CZ" dirty="0">
                <a:hlinkClick r:id="rId6"/>
              </a:rPr>
              <a:t>tajemnik@flkr.utb.cz</a:t>
            </a:r>
            <a:endParaRPr lang="cs-CZ" altLang="cs-CZ" u="none" dirty="0"/>
          </a:p>
        </p:txBody>
      </p:sp>
      <p:sp>
        <p:nvSpPr>
          <p:cNvPr id="9221" name="Text Box 6">
            <a:extLst>
              <a:ext uri="{FF2B5EF4-FFF2-40B4-BE49-F238E27FC236}">
                <a16:creationId xmlns:a16="http://schemas.microsoft.com/office/drawing/2014/main" id="{F4778108-F013-4866-808E-B25F059C7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9222" name="Obrázek 6">
            <a:extLst>
              <a:ext uri="{FF2B5EF4-FFF2-40B4-BE49-F238E27FC236}">
                <a16:creationId xmlns:a16="http://schemas.microsoft.com/office/drawing/2014/main" id="{ECC9BF64-3702-4094-84AD-477B983611A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Zástupný symbol pro zápatí 1">
            <a:extLst>
              <a:ext uri="{FF2B5EF4-FFF2-40B4-BE49-F238E27FC236}">
                <a16:creationId xmlns:a16="http://schemas.microsoft.com/office/drawing/2014/main" id="{B4074DE4-ACE5-494D-BD81-016500E83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7FADF867-074D-45B2-83A1-6281AB17A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0243" name="Text Box 4">
            <a:extLst>
              <a:ext uri="{FF2B5EF4-FFF2-40B4-BE49-F238E27FC236}">
                <a16:creationId xmlns:a16="http://schemas.microsoft.com/office/drawing/2014/main" id="{B3E7BC64-0FB7-4AB3-ACEF-87732861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4521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Fakultní pracoviště FLKŘ</a:t>
            </a:r>
          </a:p>
        </p:txBody>
      </p:sp>
      <p:sp>
        <p:nvSpPr>
          <p:cNvPr id="10244" name="Text Box 5">
            <a:extLst>
              <a:ext uri="{FF2B5EF4-FFF2-40B4-BE49-F238E27FC236}">
                <a16:creationId xmlns:a16="http://schemas.microsoft.com/office/drawing/2014/main" id="{7D850640-580E-4692-9945-34D4D8C1A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628775"/>
            <a:ext cx="8424863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u="none" dirty="0"/>
              <a:t>	</a:t>
            </a:r>
          </a:p>
          <a:p>
            <a:pPr eaLnBrk="1" hangingPunct="1"/>
            <a:endParaRPr lang="cs-CZ" altLang="cs-CZ" sz="2400" b="1" u="none" dirty="0"/>
          </a:p>
          <a:p>
            <a:pPr eaLnBrk="1" hangingPunct="1"/>
            <a:r>
              <a:rPr lang="cs-CZ" altLang="cs-CZ" sz="2400" b="1" u="none" dirty="0"/>
              <a:t>	</a:t>
            </a:r>
            <a:r>
              <a:rPr lang="cs-CZ" altLang="cs-CZ" sz="2800" b="1" u="none" dirty="0"/>
              <a:t>Ústav logistiky (LULO)</a:t>
            </a:r>
          </a:p>
          <a:p>
            <a:pPr eaLnBrk="1" hangingPunct="1"/>
            <a:r>
              <a:rPr lang="cs-CZ" altLang="cs-CZ" sz="2800" b="1" u="none" dirty="0"/>
              <a:t>	Ústav krizového řízení  (LUKR)</a:t>
            </a:r>
          </a:p>
          <a:p>
            <a:pPr eaLnBrk="1" hangingPunct="1"/>
            <a:r>
              <a:rPr lang="cs-CZ" altLang="cs-CZ" sz="2800" b="1" u="none" dirty="0"/>
              <a:t>	Ústav environmentální bezpečnosti (LUEB)</a:t>
            </a:r>
          </a:p>
          <a:p>
            <a:pPr eaLnBrk="1" hangingPunct="1"/>
            <a:r>
              <a:rPr lang="cs-CZ" altLang="cs-CZ" sz="2800" b="1" u="none" dirty="0"/>
              <a:t>	Ústav ochrany obyvatelstva (LUOO)</a:t>
            </a:r>
          </a:p>
          <a:p>
            <a:pPr eaLnBrk="1" hangingPunct="1"/>
            <a:r>
              <a:rPr lang="cs-CZ" altLang="cs-CZ" sz="2800" b="1" u="none" dirty="0"/>
              <a:t>	</a:t>
            </a:r>
          </a:p>
          <a:p>
            <a:pPr eaLnBrk="1" hangingPunct="1"/>
            <a:r>
              <a:rPr lang="cs-CZ" altLang="cs-CZ" sz="2800" b="1" u="none" dirty="0"/>
              <a:t>	</a:t>
            </a:r>
            <a:r>
              <a:rPr lang="cs-CZ" altLang="cs-CZ" sz="2800" u="none" dirty="0"/>
              <a:t>	</a:t>
            </a:r>
            <a:endParaRPr lang="cs-CZ" altLang="cs-CZ" sz="2800" dirty="0"/>
          </a:p>
          <a:p>
            <a:pPr eaLnBrk="1" hangingPunct="1"/>
            <a:r>
              <a:rPr lang="cs-CZ" altLang="cs-CZ" sz="2200" b="1" u="none" dirty="0">
                <a:solidFill>
                  <a:srgbClr val="92D050"/>
                </a:solidFill>
              </a:rPr>
              <a:t>www.utb.cz/flkr</a:t>
            </a:r>
            <a:r>
              <a:rPr lang="cs-CZ" altLang="cs-CZ" sz="2200" u="none" dirty="0">
                <a:solidFill>
                  <a:srgbClr val="92D050"/>
                </a:solidFill>
              </a:rPr>
              <a:t> </a:t>
            </a:r>
            <a:r>
              <a:rPr lang="en-US" altLang="cs-CZ" sz="2200" u="none" dirty="0">
                <a:cs typeface="Arial" panose="020B0604020202020204" pitchFamily="34" charset="0"/>
              </a:rPr>
              <a:t>&gt;</a:t>
            </a:r>
            <a:r>
              <a:rPr lang="cs-CZ" altLang="cs-CZ" sz="2200" u="none" dirty="0">
                <a:cs typeface="Arial" panose="020B0604020202020204" pitchFamily="34" charset="0"/>
              </a:rPr>
              <a:t> O fakultě </a:t>
            </a:r>
            <a:r>
              <a:rPr lang="en-US" altLang="cs-CZ" sz="2200" u="none" dirty="0">
                <a:cs typeface="Arial" panose="020B0604020202020204" pitchFamily="34" charset="0"/>
              </a:rPr>
              <a:t>&gt;</a:t>
            </a:r>
            <a:r>
              <a:rPr lang="cs-CZ" altLang="cs-CZ" sz="2200" u="none" dirty="0">
                <a:cs typeface="Arial" panose="020B0604020202020204" pitchFamily="34" charset="0"/>
              </a:rPr>
              <a:t> Základní informace </a:t>
            </a:r>
            <a:r>
              <a:rPr lang="en-US" altLang="cs-CZ" sz="2200" u="none" dirty="0">
                <a:cs typeface="Arial" panose="020B0604020202020204" pitchFamily="34" charset="0"/>
              </a:rPr>
              <a:t>&gt; </a:t>
            </a:r>
            <a:r>
              <a:rPr lang="cs-CZ" altLang="cs-CZ" sz="2200" u="none" dirty="0">
                <a:cs typeface="Arial" panose="020B0604020202020204" pitchFamily="34" charset="0"/>
              </a:rPr>
              <a:t>Ústavy fakulty</a:t>
            </a:r>
          </a:p>
          <a:p>
            <a:pPr eaLnBrk="1" hangingPunct="1"/>
            <a:r>
              <a:rPr lang="it-IT" altLang="cs-CZ" sz="2200" u="none" dirty="0">
                <a:hlinkClick r:id="rId2"/>
              </a:rPr>
              <a:t>https://flkr.utb.cz/o-fakulte/zakladni-informace/struktura/ustavy/</a:t>
            </a:r>
            <a:endParaRPr lang="cs-CZ" altLang="cs-CZ" sz="2200" u="none" dirty="0"/>
          </a:p>
          <a:p>
            <a:pPr eaLnBrk="1" hangingPunct="1"/>
            <a:endParaRPr lang="it-IT" altLang="cs-CZ" sz="2200" u="none" dirty="0"/>
          </a:p>
        </p:txBody>
      </p:sp>
      <p:sp>
        <p:nvSpPr>
          <p:cNvPr id="10245" name="Text Box 6">
            <a:extLst>
              <a:ext uri="{FF2B5EF4-FFF2-40B4-BE49-F238E27FC236}">
                <a16:creationId xmlns:a16="http://schemas.microsoft.com/office/drawing/2014/main" id="{A80EE954-DA97-4648-904E-77EA34BD2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0246" name="Obrázek 6">
            <a:extLst>
              <a:ext uri="{FF2B5EF4-FFF2-40B4-BE49-F238E27FC236}">
                <a16:creationId xmlns:a16="http://schemas.microsoft.com/office/drawing/2014/main" id="{D4D52976-D0AC-4E2A-A4D0-E169C03E7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Zástupný symbol pro zápatí 1">
            <a:extLst>
              <a:ext uri="{FF2B5EF4-FFF2-40B4-BE49-F238E27FC236}">
                <a16:creationId xmlns:a16="http://schemas.microsoft.com/office/drawing/2014/main" id="{77AC6EA7-667E-4DCD-A3B4-C50D8D672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>
            <a:extLst>
              <a:ext uri="{FF2B5EF4-FFF2-40B4-BE49-F238E27FC236}">
                <a16:creationId xmlns:a16="http://schemas.microsoft.com/office/drawing/2014/main" id="{4C022925-ACC5-445B-BA3C-5FC0FD4E4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30781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Studijní oddělení</a:t>
            </a:r>
          </a:p>
        </p:txBody>
      </p:sp>
      <p:sp>
        <p:nvSpPr>
          <p:cNvPr id="11267" name="Text Box 7">
            <a:extLst>
              <a:ext uri="{FF2B5EF4-FFF2-40B4-BE49-F238E27FC236}">
                <a16:creationId xmlns:a16="http://schemas.microsoft.com/office/drawing/2014/main" id="{7DB930BF-78DA-4CDF-8A58-105B2AAEE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412875"/>
            <a:ext cx="8424863" cy="486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30000"/>
              </a:spcAft>
              <a:buFontTx/>
              <a:buNone/>
            </a:pPr>
            <a:r>
              <a:rPr lang="cs-CZ" altLang="cs-CZ" sz="2000" i="1" u="none" dirty="0"/>
              <a:t>Vedoucí studijního oddělení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Tx/>
              <a:buNone/>
            </a:pPr>
            <a:r>
              <a:rPr lang="cs-CZ" altLang="cs-CZ" sz="2000" u="none" dirty="0"/>
              <a:t>Ing. Věra Šimková, Ph.D.   		  </a:t>
            </a:r>
            <a:r>
              <a:rPr lang="cs-CZ" altLang="cs-CZ" sz="2000" b="1" u="none" dirty="0">
                <a:solidFill>
                  <a:srgbClr val="92D050"/>
                </a:solidFill>
              </a:rPr>
              <a:t>simkova@utb.cz</a:t>
            </a:r>
            <a:r>
              <a:rPr lang="cs-CZ" altLang="cs-CZ" sz="2000" u="none" dirty="0">
                <a:solidFill>
                  <a:schemeClr val="accent2"/>
                </a:solidFill>
              </a:rPr>
              <a:t> </a:t>
            </a:r>
            <a:br>
              <a:rPr lang="cs-CZ" altLang="cs-CZ" sz="2000" u="none" dirty="0">
                <a:solidFill>
                  <a:schemeClr val="accent2"/>
                </a:solidFill>
              </a:rPr>
            </a:br>
            <a:r>
              <a:rPr lang="cs-CZ" altLang="cs-CZ" sz="2000" u="none" dirty="0"/>
              <a:t>Tel.: 57 603 2087, Mobil: 724 646 713       </a:t>
            </a:r>
            <a:r>
              <a:rPr lang="cs-CZ" altLang="cs-CZ" sz="2000" b="1" dirty="0">
                <a:solidFill>
                  <a:srgbClr val="00B050"/>
                </a:solidFill>
              </a:rPr>
              <a:t>studium-vedouci@flkr.utb.cz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0000"/>
                </a:solidFill>
              </a:rPr>
              <a:t>Navazující magisterské studium             </a:t>
            </a:r>
            <a:r>
              <a:rPr lang="cs-CZ" altLang="cs-CZ" sz="2000" u="none" dirty="0">
                <a:solidFill>
                  <a:srgbClr val="00B0F0"/>
                </a:solidFill>
              </a:rPr>
              <a:t>tutor@flkr.utb.cz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0000"/>
                </a:solidFill>
              </a:rPr>
              <a:t>Tutor pro studenty se SP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Tx/>
              <a:buNone/>
            </a:pPr>
            <a:r>
              <a:rPr lang="cs-CZ" altLang="cs-CZ" sz="2000" i="1" u="none" dirty="0"/>
              <a:t>Referentka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cs-CZ" altLang="cs-CZ" sz="2000" u="none" dirty="0"/>
              <a:t>Ing. Andrea Frýzová     			  </a:t>
            </a:r>
            <a:r>
              <a:rPr lang="cs-CZ" altLang="cs-CZ" sz="2000" b="1" u="none" dirty="0">
                <a:solidFill>
                  <a:srgbClr val="92D050"/>
                </a:solidFill>
              </a:rPr>
              <a:t>fryzova@utb.cz</a:t>
            </a:r>
            <a:r>
              <a:rPr lang="cs-CZ" altLang="cs-CZ" sz="2000" b="1" u="none" dirty="0"/>
              <a:t> </a:t>
            </a:r>
            <a:br>
              <a:rPr lang="cs-CZ" altLang="cs-CZ" sz="2000" u="none" dirty="0"/>
            </a:br>
            <a:r>
              <a:rPr lang="cs-CZ" altLang="cs-CZ" sz="2000" u="none" dirty="0"/>
              <a:t>Tel.: 57 603 8075			  </a:t>
            </a:r>
            <a:r>
              <a:rPr lang="cs-CZ" altLang="cs-CZ" sz="2000" b="1" dirty="0">
                <a:solidFill>
                  <a:srgbClr val="00B050"/>
                </a:solidFill>
              </a:rPr>
              <a:t>studium@flkr.utb.cz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0000"/>
                </a:solidFill>
              </a:rPr>
              <a:t>Bakalářské studium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0000"/>
                </a:solidFill>
              </a:rPr>
              <a:t>Poplatky za delší studium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0000"/>
                </a:solidFill>
              </a:rPr>
              <a:t>Ubytovací, prospěchové, sociální, mimořádné stipendium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endParaRPr lang="cs-CZ" altLang="cs-CZ" sz="20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92D050"/>
                </a:solidFill>
              </a:rPr>
              <a:t>www.utb.cz/flkr</a:t>
            </a:r>
            <a:r>
              <a:rPr lang="cs-CZ" altLang="cs-CZ" sz="2000" u="none" dirty="0">
                <a:solidFill>
                  <a:srgbClr val="92D050"/>
                </a:solidFill>
              </a:rPr>
              <a:t> </a:t>
            </a:r>
            <a:r>
              <a:rPr lang="en-US" altLang="cs-CZ" sz="2000" u="none" dirty="0">
                <a:cs typeface="Arial" panose="020B0604020202020204" pitchFamily="34" charset="0"/>
              </a:rPr>
              <a:t>&gt;</a:t>
            </a:r>
            <a:r>
              <a:rPr lang="cs-CZ" altLang="cs-CZ" sz="2000" u="none" dirty="0">
                <a:cs typeface="Arial" panose="020B0604020202020204" pitchFamily="34" charset="0"/>
              </a:rPr>
              <a:t> Studium </a:t>
            </a:r>
            <a:r>
              <a:rPr lang="en-US" altLang="cs-CZ" sz="2000" u="none" dirty="0">
                <a:cs typeface="Arial" panose="020B0604020202020204" pitchFamily="34" charset="0"/>
              </a:rPr>
              <a:t>&gt;</a:t>
            </a:r>
            <a:r>
              <a:rPr lang="cs-CZ" altLang="cs-CZ" sz="2000" u="none" dirty="0">
                <a:cs typeface="Arial" panose="020B0604020202020204" pitchFamily="34" charset="0"/>
              </a:rPr>
              <a:t> Studijní oddělení </a:t>
            </a:r>
            <a:r>
              <a:rPr lang="en-US" altLang="cs-CZ" sz="2000" u="none" dirty="0">
                <a:cs typeface="Arial" panose="020B0604020202020204" pitchFamily="34" charset="0"/>
              </a:rPr>
              <a:t>&gt;</a:t>
            </a:r>
            <a:r>
              <a:rPr lang="cs-CZ" altLang="cs-CZ" sz="2000" u="none" dirty="0">
                <a:cs typeface="Arial" panose="020B0604020202020204" pitchFamily="34" charset="0"/>
              </a:rPr>
              <a:t> Kontakty</a:t>
            </a:r>
          </a:p>
        </p:txBody>
      </p:sp>
      <p:sp>
        <p:nvSpPr>
          <p:cNvPr id="11268" name="Text Box 9">
            <a:extLst>
              <a:ext uri="{FF2B5EF4-FFF2-40B4-BE49-F238E27FC236}">
                <a16:creationId xmlns:a16="http://schemas.microsoft.com/office/drawing/2014/main" id="{BF79E68C-CCF4-4C72-9593-3B49FE543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1269" name="Text Box 10">
            <a:extLst>
              <a:ext uri="{FF2B5EF4-FFF2-40B4-BE49-F238E27FC236}">
                <a16:creationId xmlns:a16="http://schemas.microsoft.com/office/drawing/2014/main" id="{C3131DB8-277D-4361-9BDE-2407BDE6F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1270" name="Obrázek 6">
            <a:extLst>
              <a:ext uri="{FF2B5EF4-FFF2-40B4-BE49-F238E27FC236}">
                <a16:creationId xmlns:a16="http://schemas.microsoft.com/office/drawing/2014/main" id="{73A363FF-C2AC-45F6-91DF-5EA0B9F1E7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Zástupný symbol pro zápatí 1">
            <a:extLst>
              <a:ext uri="{FF2B5EF4-FFF2-40B4-BE49-F238E27FC236}">
                <a16:creationId xmlns:a16="http://schemas.microsoft.com/office/drawing/2014/main" id="{AF302D9C-44C7-4280-A967-3A1643D5F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200" y="2857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6">
            <a:extLst>
              <a:ext uri="{FF2B5EF4-FFF2-40B4-BE49-F238E27FC236}">
                <a16:creationId xmlns:a16="http://schemas.microsoft.com/office/drawing/2014/main" id="{DFAEAB6B-B570-40FB-A0CF-1CCDA98D7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5797550" cy="125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Studijní oddělení – úřední hodiny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/>
              <a:t>Budova UH 1, místnost č. 1.19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 b="1" u="none"/>
          </a:p>
        </p:txBody>
      </p:sp>
      <p:sp>
        <p:nvSpPr>
          <p:cNvPr id="12291" name="Text Box 7">
            <a:extLst>
              <a:ext uri="{FF2B5EF4-FFF2-40B4-BE49-F238E27FC236}">
                <a16:creationId xmlns:a16="http://schemas.microsoft.com/office/drawing/2014/main" id="{1C2AE993-3902-44D0-B7D0-1314505D9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628775"/>
            <a:ext cx="8424863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u="none" dirty="0">
                <a:solidFill>
                  <a:srgbClr val="FF0000"/>
                </a:solidFill>
              </a:rPr>
              <a:t>Prezenční forma studia</a:t>
            </a:r>
            <a:r>
              <a:rPr lang="cs-CZ" altLang="cs-CZ" sz="2400" u="none" dirty="0">
                <a:solidFill>
                  <a:srgbClr val="FF0000"/>
                </a:solidFill>
              </a:rPr>
              <a:t> </a:t>
            </a:r>
            <a:r>
              <a:rPr lang="cs-CZ" altLang="cs-CZ" sz="2400" u="none" dirty="0"/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Pondělí	8:00-11:00     	12:30-15:00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Středa		8:00-11:00     	12:30-15:00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u="none" dirty="0">
                <a:solidFill>
                  <a:srgbClr val="FF0000"/>
                </a:solidFill>
              </a:rPr>
              <a:t>Kombinovaná forma studia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Pátek 				11:30-15:00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(ve dnech konzultací)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i="1" u="none" dirty="0"/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cs-CZ" altLang="cs-CZ" sz="2400" i="1" u="none" dirty="0"/>
              <a:t>Dodržujte, prosím, úřední hodiny.</a:t>
            </a:r>
          </a:p>
        </p:txBody>
      </p:sp>
      <p:sp>
        <p:nvSpPr>
          <p:cNvPr id="12292" name="Text Box 10">
            <a:extLst>
              <a:ext uri="{FF2B5EF4-FFF2-40B4-BE49-F238E27FC236}">
                <a16:creationId xmlns:a16="http://schemas.microsoft.com/office/drawing/2014/main" id="{B5E7B23E-54DF-48DA-95AD-30C6027B2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2293" name="Text Box 11">
            <a:extLst>
              <a:ext uri="{FF2B5EF4-FFF2-40B4-BE49-F238E27FC236}">
                <a16:creationId xmlns:a16="http://schemas.microsoft.com/office/drawing/2014/main" id="{88CE4C43-7101-4565-919B-38B5C57ED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2294" name="Obrázek 6">
            <a:extLst>
              <a:ext uri="{FF2B5EF4-FFF2-40B4-BE49-F238E27FC236}">
                <a16:creationId xmlns:a16="http://schemas.microsoft.com/office/drawing/2014/main" id="{1B57AFEF-7164-4F58-9EDD-45EF2B817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Zástupný symbol pro zápatí 1">
            <a:extLst>
              <a:ext uri="{FF2B5EF4-FFF2-40B4-BE49-F238E27FC236}">
                <a16:creationId xmlns:a16="http://schemas.microsoft.com/office/drawing/2014/main" id="{F16D7D8D-A091-4B07-8FCF-612533E96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>
            <a:extLst>
              <a:ext uri="{FF2B5EF4-FFF2-40B4-BE49-F238E27FC236}">
                <a16:creationId xmlns:a16="http://schemas.microsoft.com/office/drawing/2014/main" id="{A2002EAE-F6F8-427B-90AD-5F63D8EF0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6003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/>
              <a:t>Informace na webových stránkách</a:t>
            </a:r>
          </a:p>
        </p:txBody>
      </p:sp>
      <p:sp>
        <p:nvSpPr>
          <p:cNvPr id="13315" name="Text Box 4">
            <a:extLst>
              <a:ext uri="{FF2B5EF4-FFF2-40B4-BE49-F238E27FC236}">
                <a16:creationId xmlns:a16="http://schemas.microsoft.com/office/drawing/2014/main" id="{8591BDC3-6DA2-4183-9507-0CDCA4003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412875"/>
            <a:ext cx="8424863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 i="1" u="none" dirty="0"/>
              <a:t>Základní informace najdete na</a:t>
            </a:r>
            <a:r>
              <a:rPr lang="cs-CZ" altLang="cs-CZ" sz="1800" b="1" u="none" dirty="0"/>
              <a:t> </a:t>
            </a:r>
            <a:r>
              <a:rPr lang="cs-CZ" altLang="cs-CZ" sz="1800" b="1" u="none" dirty="0">
                <a:solidFill>
                  <a:srgbClr val="92D050"/>
                </a:solidFill>
              </a:rPr>
              <a:t>www.utb.cz/flkr</a:t>
            </a:r>
            <a:r>
              <a:rPr lang="cs-CZ" altLang="cs-CZ" sz="1800" dirty="0"/>
              <a:t>  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cs-CZ" sz="1800" u="none" dirty="0"/>
              <a:t>&gt;</a:t>
            </a:r>
            <a:r>
              <a:rPr lang="cs-CZ" altLang="cs-CZ" sz="1800" b="1" u="none" dirty="0"/>
              <a:t>O fakultě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</a:t>
            </a:r>
            <a:r>
              <a:rPr lang="cs-CZ" altLang="cs-CZ" sz="1800" b="1" u="none" dirty="0"/>
              <a:t>Úřední deska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Vnitřní normy a předpisy</a:t>
            </a:r>
            <a:r>
              <a:rPr lang="cs-CZ" altLang="cs-CZ" sz="1800" b="1" u="none" dirty="0"/>
              <a:t>	 </a:t>
            </a:r>
            <a:r>
              <a:rPr lang="cs-CZ" altLang="cs-CZ" sz="1800" u="none" dirty="0"/>
              <a:t>		 	</a:t>
            </a:r>
            <a:r>
              <a:rPr lang="en-US" altLang="cs-CZ" sz="1800" u="none" dirty="0">
                <a:solidFill>
                  <a:srgbClr val="FF0000"/>
                </a:solidFill>
              </a:rPr>
              <a:t>&gt;</a:t>
            </a:r>
            <a:r>
              <a:rPr lang="cs-CZ" altLang="cs-CZ" sz="1800" u="none" dirty="0"/>
              <a:t> </a:t>
            </a:r>
            <a:r>
              <a:rPr lang="cs-CZ" altLang="cs-CZ" sz="1800" u="none" dirty="0">
                <a:solidFill>
                  <a:srgbClr val="FF0000"/>
                </a:solidFill>
              </a:rPr>
              <a:t>Studijní a zkušební řád UTB ve Zlíně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		</a:t>
            </a:r>
            <a:r>
              <a:rPr lang="en-US" altLang="cs-CZ" sz="1800" u="none" dirty="0">
                <a:solidFill>
                  <a:srgbClr val="FF0000"/>
                </a:solidFill>
              </a:rPr>
              <a:t>&gt;</a:t>
            </a:r>
            <a:r>
              <a:rPr lang="cs-CZ" altLang="cs-CZ" sz="1800" u="none" dirty="0"/>
              <a:t> </a:t>
            </a:r>
            <a:r>
              <a:rPr lang="cs-CZ" altLang="cs-CZ" sz="1800" u="none" dirty="0">
                <a:solidFill>
                  <a:srgbClr val="FF0000"/>
                </a:solidFill>
              </a:rPr>
              <a:t>Pravidla průběhu studia ve SP uskutečňovaných na FLKŘ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		</a:t>
            </a:r>
            <a:r>
              <a:rPr lang="en-US" altLang="cs-CZ" sz="1800" u="none" dirty="0"/>
              <a:t>&gt; </a:t>
            </a:r>
            <a:r>
              <a:rPr lang="cs-CZ" altLang="cs-CZ" sz="1800" u="none" dirty="0"/>
              <a:t>Směrnice, Rozhodnutí, Pokyny děkanky / rektora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cs-CZ" sz="1800" u="none" dirty="0"/>
              <a:t>&gt;</a:t>
            </a:r>
            <a:r>
              <a:rPr lang="cs-CZ" altLang="cs-CZ" sz="1800" b="1" u="none" dirty="0"/>
              <a:t>Studium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</a:t>
            </a:r>
            <a:r>
              <a:rPr lang="cs-CZ" altLang="cs-CZ" sz="1800" b="1" u="none" dirty="0"/>
              <a:t>Studijní oddělení</a:t>
            </a:r>
            <a:r>
              <a:rPr lang="cs-CZ" altLang="cs-CZ" sz="1800" u="none" dirty="0"/>
              <a:t>– důležité odkazy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 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Aktuality pro studenty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b="1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Časový plán výuky	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               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Studijní plány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Ročníkoví učitelé	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Formuláře a šablony 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Výuka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FAQ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Úřední hodiny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Kontakty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en-US" altLang="cs-CZ" sz="1800" u="none" dirty="0"/>
              <a:t>&gt;</a:t>
            </a:r>
            <a:r>
              <a:rPr lang="cs-CZ" altLang="cs-CZ" sz="1800" b="1" u="none" dirty="0"/>
              <a:t>Student FLKŘ - </a:t>
            </a:r>
            <a:r>
              <a:rPr lang="cs-CZ" altLang="cs-CZ" sz="1800" b="1" u="none" dirty="0">
                <a:solidFill>
                  <a:srgbClr val="92D050"/>
                </a:solidFill>
              </a:rPr>
              <a:t>https://flkr.utb.cz/student-3/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Je v zájmu studenta, aby sledoval a dodržoval vnitřní normy a předpisy. Zanedbání některých povinností může vést až k vyloučení ze studia!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i="1" u="none" dirty="0"/>
          </a:p>
        </p:txBody>
      </p:sp>
      <p:sp>
        <p:nvSpPr>
          <p:cNvPr id="13316" name="Text Box 5">
            <a:extLst>
              <a:ext uri="{FF2B5EF4-FFF2-40B4-BE49-F238E27FC236}">
                <a16:creationId xmlns:a16="http://schemas.microsoft.com/office/drawing/2014/main" id="{660CE20D-B30A-43D1-9278-D58F85F89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3317" name="Text Box 6">
            <a:extLst>
              <a:ext uri="{FF2B5EF4-FFF2-40B4-BE49-F238E27FC236}">
                <a16:creationId xmlns:a16="http://schemas.microsoft.com/office/drawing/2014/main" id="{D5606F19-3208-4CA9-A5F7-0CFBE8709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pic>
        <p:nvPicPr>
          <p:cNvPr id="13318" name="Obrázek 6">
            <a:extLst>
              <a:ext uri="{FF2B5EF4-FFF2-40B4-BE49-F238E27FC236}">
                <a16:creationId xmlns:a16="http://schemas.microsoft.com/office/drawing/2014/main" id="{49914684-30E8-486A-9177-C77B1E156B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0"/>
            <a:ext cx="340518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Zástupný symbol pro zápatí 1">
            <a:extLst>
              <a:ext uri="{FF2B5EF4-FFF2-40B4-BE49-F238E27FC236}">
                <a16:creationId xmlns:a16="http://schemas.microsoft.com/office/drawing/2014/main" id="{8197BEF2-809E-4268-8754-CC355C71D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38" y="28575"/>
            <a:ext cx="2895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/>
              <a:t>Prezentaci vypracovala: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80F0F492AEA7B4FB4F71CB2B4F912DD" ma:contentTypeVersion="14" ma:contentTypeDescription="Vytvoří nový dokument" ma:contentTypeScope="" ma:versionID="da83c642f6be51936a07d7d5e2b9b428">
  <xsd:schema xmlns:xsd="http://www.w3.org/2001/XMLSchema" xmlns:xs="http://www.w3.org/2001/XMLSchema" xmlns:p="http://schemas.microsoft.com/office/2006/metadata/properties" xmlns:ns3="d3f03372-c0f5-4015-a762-1507e451077b" targetNamespace="http://schemas.microsoft.com/office/2006/metadata/properties" ma:root="true" ma:fieldsID="9f5f2750b3e10450511323356426fc9f" ns3:_="">
    <xsd:import namespace="d3f03372-c0f5-4015-a762-1507e451077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f03372-c0f5-4015-a762-1507e45107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8B7CB8-D365-4DF5-BEE6-1EAE540F60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5C3FB5-56E4-4584-AE2C-7127934005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f03372-c0f5-4015-a762-1507e45107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C64D25-2A7F-47DC-BBD8-470128BC2A5B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d3f03372-c0f5-4015-a762-1507e451077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9590</TotalTime>
  <Words>2359</Words>
  <Application>Microsoft Office PowerPoint</Application>
  <PresentationFormat>Předvádění na obrazovce (4:3)</PresentationFormat>
  <Paragraphs>434</Paragraphs>
  <Slides>30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3" baseType="lpstr">
      <vt:lpstr>Arial</vt:lpstr>
      <vt:lpstr>Calibri</vt:lpstr>
      <vt:lpstr>Výchozí návrh</vt:lpstr>
      <vt:lpstr>Průvodce pro studenty 1. ročníků  Bc. a NMgr. studijních programů na  Fakultě logistiky a krizového řízení Univerzity Tomáše Bati ve Zlíně  pro akademický rok 2025/2026</vt:lpstr>
      <vt:lpstr>Prezentace aplikace PowerPoint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CENTRUM PRO STUDENTY SE SPECIFICKÝMI POTŘEBAMI   </vt:lpstr>
      <vt:lpstr>Prezentace aplikace PowerPoint</vt:lpstr>
      <vt:lpstr>Prezentace aplikace PowerPoint</vt:lpstr>
    </vt:vector>
  </TitlesOfParts>
  <Company>fmk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bakalářské/diplomové práce</dc:title>
  <dc:creator>Radim Bačuvčík</dc:creator>
  <cp:lastModifiedBy>Věra Šimková</cp:lastModifiedBy>
  <cp:revision>580</cp:revision>
  <dcterms:created xsi:type="dcterms:W3CDTF">2007-05-22T14:02:45Z</dcterms:created>
  <dcterms:modified xsi:type="dcterms:W3CDTF">2025-07-02T06:52:08Z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0x010100280F0F492AEA7B4FB4F71CB2B4F912DD</vt:lpwstr>
  </property>
</Properties>
</file>