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</p:sldMasterIdLst>
  <p:notesMasterIdLst>
    <p:notesMasterId r:id="rId6"/>
  </p:notesMasterIdLst>
  <p:handoutMasterIdLst>
    <p:handoutMasterId r:id="rId7"/>
  </p:handoutMasterIdLst>
  <p:sldIdLst>
    <p:sldId id="256" r:id="rId2"/>
    <p:sldId id="261" r:id="rId3"/>
    <p:sldId id="262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D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291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1EBC7F34-CE07-4B28-8219-7F61DA190F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1350BB7-DA2E-41F7-B86B-648B519BE36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C7CAC7-18DC-4AD1-8270-C79F84A08F08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D5B9A1D-D8BA-4D76-8319-8FCDA53D9A0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612643E-A0F5-41EF-A4A5-8C1E5A98C11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377D3-C4A8-41B5-B57C-C6C07A61BC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1251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A19FBA-BD90-4758-A302-F9FA7D349B13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DFEE1-8437-4CEF-8F85-A1A40A22FB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65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DFEE1-8437-4CEF-8F85-A1A40A22FBD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3302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DFEE1-8437-4CEF-8F85-A1A40A22FBDF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9069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1">
            <a:extLst>
              <a:ext uri="{FF2B5EF4-FFF2-40B4-BE49-F238E27FC236}">
                <a16:creationId xmlns:a16="http://schemas.microsoft.com/office/drawing/2014/main" id="{E6193EF0-1C3F-4B40-BAA4-2B5D3BF3232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" y="0"/>
            <a:ext cx="9143999" cy="2397180"/>
          </a:xfrm>
          <a:prstGeom prst="rect">
            <a:avLst/>
          </a:prstGeom>
          <a:solidFill>
            <a:srgbClr val="C8DC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350"/>
          </a:p>
        </p:txBody>
      </p:sp>
      <p:sp>
        <p:nvSpPr>
          <p:cNvPr id="8" name="Rectangle 23">
            <a:extLst>
              <a:ext uri="{FF2B5EF4-FFF2-40B4-BE49-F238E27FC236}">
                <a16:creationId xmlns:a16="http://schemas.microsoft.com/office/drawing/2014/main" id="{D0EF5359-5EA7-44AA-AAAF-E01F22536E0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" y="2398721"/>
            <a:ext cx="9143999" cy="654049"/>
          </a:xfrm>
          <a:prstGeom prst="rect">
            <a:avLst/>
          </a:prstGeom>
          <a:solidFill>
            <a:srgbClr val="D0D0C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350" dirty="0"/>
          </a:p>
        </p:txBody>
      </p:sp>
      <p:pic>
        <p:nvPicPr>
          <p:cNvPr id="10" name="Picture 9" descr="C:\Users\Jakub Rak\Desktop\PPT_Vicar\flkr_logo_cz.gif">
            <a:extLst>
              <a:ext uri="{FF2B5EF4-FFF2-40B4-BE49-F238E27FC236}">
                <a16:creationId xmlns:a16="http://schemas.microsoft.com/office/drawing/2014/main" id="{B0E866B1-C75F-41AF-9830-180139CD2F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397957"/>
            <a:ext cx="3086100" cy="655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b="1" dirty="0"/>
              <a:t>Jméno Příjmení</a:t>
            </a:r>
          </a:p>
          <a:p>
            <a:endParaRPr lang="cs-CZ" b="1" dirty="0"/>
          </a:p>
          <a:p>
            <a:r>
              <a:rPr lang="cs-CZ" dirty="0"/>
              <a:t>10. 5. 2021, Uherské Hradiště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0852E-0EA1-4592-900D-7594C166A3B2}" type="datetime1">
              <a:rPr lang="cs-CZ" smtClean="0"/>
              <a:t>13.05.2021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E545-D1A8-44EA-AE41-B941AA2C54D3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22">
            <a:extLst>
              <a:ext uri="{FF2B5EF4-FFF2-40B4-BE49-F238E27FC236}">
                <a16:creationId xmlns:a16="http://schemas.microsoft.com/office/drawing/2014/main" id="{604FC9C5-13D7-4481-B68B-D6DB6292791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165850"/>
            <a:ext cx="9144000" cy="719138"/>
          </a:xfrm>
          <a:prstGeom prst="rect">
            <a:avLst/>
          </a:prstGeom>
          <a:solidFill>
            <a:srgbClr val="D0D0C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cs-CZ" sz="900" dirty="0">
              <a:latin typeface="Arial Narrow" panose="020B0606020202030204" pitchFamily="34" charset="0"/>
            </a:endParaRP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C2A97973-0C88-4CC1-8429-1DC1F4B0D8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8650" y="473529"/>
            <a:ext cx="7886700" cy="1461407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3600" b="1"/>
            </a:lvl1pPr>
          </a:lstStyle>
          <a:p>
            <a:r>
              <a:rPr lang="cs-CZ" dirty="0"/>
              <a:t>Název práce</a:t>
            </a:r>
          </a:p>
        </p:txBody>
      </p:sp>
    </p:spTree>
    <p:extLst>
      <p:ext uri="{BB962C8B-B14F-4D97-AF65-F5344CB8AC3E}">
        <p14:creationId xmlns:p14="http://schemas.microsoft.com/office/powerpoint/2010/main" val="935092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1">
            <a:extLst>
              <a:ext uri="{FF2B5EF4-FFF2-40B4-BE49-F238E27FC236}">
                <a16:creationId xmlns:a16="http://schemas.microsoft.com/office/drawing/2014/main" id="{8944ECB0-B3BC-4754-AD5B-0179E609A56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404813"/>
          </a:xfrm>
          <a:prstGeom prst="rect">
            <a:avLst/>
          </a:prstGeom>
          <a:solidFill>
            <a:srgbClr val="C9DD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</p:txBody>
      </p:sp>
      <p:sp>
        <p:nvSpPr>
          <p:cNvPr id="12" name="Rectangle 23">
            <a:extLst>
              <a:ext uri="{FF2B5EF4-FFF2-40B4-BE49-F238E27FC236}">
                <a16:creationId xmlns:a16="http://schemas.microsoft.com/office/drawing/2014/main" id="{B0D3E71D-E21C-4124-9572-77CBD2DBBD6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" y="6564983"/>
            <a:ext cx="9143996" cy="293023"/>
          </a:xfrm>
          <a:prstGeom prst="rect">
            <a:avLst/>
          </a:prstGeom>
          <a:solidFill>
            <a:srgbClr val="D0D0C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 dirty="0">
              <a:latin typeface="Arial Narrow" panose="020B060602020203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570476"/>
            <a:ext cx="1771650" cy="287524"/>
          </a:xfrm>
        </p:spPr>
        <p:txBody>
          <a:bodyPr/>
          <a:lstStyle>
            <a:lvl1pPr>
              <a:defRPr sz="1600"/>
            </a:lvl1pPr>
          </a:lstStyle>
          <a:p>
            <a:fld id="{5B868B6F-3F48-4B9D-AC85-08E05895AAFD}" type="datetime1">
              <a:rPr lang="cs-CZ" smtClean="0"/>
              <a:pPr/>
              <a:t>13.05.2021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73680" y="6571923"/>
            <a:ext cx="3616960" cy="287524"/>
          </a:xfrm>
        </p:spPr>
        <p:txBody>
          <a:bodyPr/>
          <a:lstStyle>
            <a:lvl1pPr>
              <a:defRPr sz="1600"/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43699" y="6570476"/>
            <a:ext cx="2308857" cy="280658"/>
          </a:xfrm>
        </p:spPr>
        <p:txBody>
          <a:bodyPr/>
          <a:lstStyle>
            <a:lvl1pPr>
              <a:defRPr sz="1600"/>
            </a:lvl1pPr>
          </a:lstStyle>
          <a:p>
            <a:fld id="{7549E545-D1A8-44EA-AE41-B941AA2C54D3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Rectangle 23">
            <a:extLst>
              <a:ext uri="{FF2B5EF4-FFF2-40B4-BE49-F238E27FC236}">
                <a16:creationId xmlns:a16="http://schemas.microsoft.com/office/drawing/2014/main" id="{B6FD6417-4F7B-40C5-87E3-03CA34627D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358965"/>
            <a:ext cx="9144000" cy="150063"/>
          </a:xfrm>
          <a:prstGeom prst="rect">
            <a:avLst/>
          </a:prstGeom>
          <a:solidFill>
            <a:srgbClr val="D0D0C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</p:txBody>
      </p:sp>
      <p:pic>
        <p:nvPicPr>
          <p:cNvPr id="9" name="Picture 11" descr="C:\Users\Jakub Rak\Desktop\PPT_Vicar\flkr_logo_cz.gif">
            <a:extLst>
              <a:ext uri="{FF2B5EF4-FFF2-40B4-BE49-F238E27FC236}">
                <a16:creationId xmlns:a16="http://schemas.microsoft.com/office/drawing/2014/main" id="{B562595B-25AF-48F3-BDBC-552C8A59AC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0460" y="0"/>
            <a:ext cx="1653539" cy="358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07D19999-5276-4C14-BB72-CA9DD6160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084" y="867992"/>
            <a:ext cx="8727832" cy="5450511"/>
          </a:xfrm>
        </p:spPr>
        <p:txBody>
          <a:bodyPr/>
          <a:lstStyle>
            <a:lvl1pPr marL="230400" indent="-230400">
              <a:lnSpc>
                <a:spcPct val="100000"/>
              </a:lnSpc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endParaRPr lang="cs-CZ" dirty="0"/>
          </a:p>
        </p:txBody>
      </p:sp>
      <p:pic>
        <p:nvPicPr>
          <p:cNvPr id="13" name="Picture 10" descr="C:\Users\Jakub Rak\Desktop\PPT_Vicar\Bez názvu.jpg">
            <a:extLst>
              <a:ext uri="{FF2B5EF4-FFF2-40B4-BE49-F238E27FC236}">
                <a16:creationId xmlns:a16="http://schemas.microsoft.com/office/drawing/2014/main" id="{F0172979-FA57-4238-9004-39E086E653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039" y="6564983"/>
            <a:ext cx="326093" cy="301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Nadpis 1">
            <a:extLst>
              <a:ext uri="{FF2B5EF4-FFF2-40B4-BE49-F238E27FC236}">
                <a16:creationId xmlns:a16="http://schemas.microsoft.com/office/drawing/2014/main" id="{B93BB7B6-D731-4EF9-AA16-632DD45A1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09"/>
            <a:ext cx="3874168" cy="35824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00" b="1"/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01026512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2">
            <a:extLst>
              <a:ext uri="{FF2B5EF4-FFF2-40B4-BE49-F238E27FC236}">
                <a16:creationId xmlns:a16="http://schemas.microsoft.com/office/drawing/2014/main" id="{4D344BAE-FFF7-4E48-B824-85DFD577AE3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165850"/>
            <a:ext cx="9144000" cy="719138"/>
          </a:xfrm>
          <a:prstGeom prst="rect">
            <a:avLst/>
          </a:prstGeom>
          <a:solidFill>
            <a:srgbClr val="D0D0C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cs-CZ" sz="900" dirty="0">
              <a:latin typeface="Arial Narrow" panose="020B0606020202030204" pitchFamily="34" charset="0"/>
            </a:endParaRPr>
          </a:p>
        </p:txBody>
      </p:sp>
      <p:sp>
        <p:nvSpPr>
          <p:cNvPr id="12" name="Rectangle 21">
            <a:extLst>
              <a:ext uri="{FF2B5EF4-FFF2-40B4-BE49-F238E27FC236}">
                <a16:creationId xmlns:a16="http://schemas.microsoft.com/office/drawing/2014/main" id="{4F488E68-12FC-4A1E-8411-879E4911B5C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" y="0"/>
            <a:ext cx="9143999" cy="2601912"/>
          </a:xfrm>
          <a:prstGeom prst="rect">
            <a:avLst/>
          </a:prstGeom>
          <a:solidFill>
            <a:srgbClr val="C8DC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350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26549A0D-8BE4-4925-92E8-657013D3D1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9714" y="481693"/>
            <a:ext cx="7203233" cy="1465406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3600" b="1"/>
            </a:lvl1pPr>
          </a:lstStyle>
          <a:p>
            <a:r>
              <a:rPr lang="cs-CZ" dirty="0"/>
              <a:t>Děkuji za pozornost.</a:t>
            </a:r>
          </a:p>
        </p:txBody>
      </p:sp>
      <p:sp>
        <p:nvSpPr>
          <p:cNvPr id="13" name="Rectangle 23">
            <a:extLst>
              <a:ext uri="{FF2B5EF4-FFF2-40B4-BE49-F238E27FC236}">
                <a16:creationId xmlns:a16="http://schemas.microsoft.com/office/drawing/2014/main" id="{D5163862-F458-4F8A-A1A3-6131C4355A5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" y="2398721"/>
            <a:ext cx="9143999" cy="654049"/>
          </a:xfrm>
          <a:prstGeom prst="rect">
            <a:avLst/>
          </a:prstGeom>
          <a:solidFill>
            <a:srgbClr val="D0D0C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350"/>
          </a:p>
        </p:txBody>
      </p:sp>
      <p:sp>
        <p:nvSpPr>
          <p:cNvPr id="16" name="Rectangle 38">
            <a:extLst>
              <a:ext uri="{FF2B5EF4-FFF2-40B4-BE49-F238E27FC236}">
                <a16:creationId xmlns:a16="http://schemas.microsoft.com/office/drawing/2014/main" id="{A6A8C60A-86A9-4975-904C-6C78C12F1626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448738" y="4228306"/>
            <a:ext cx="3448374" cy="193678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68580" tIns="34290" rIns="68580" bIns="3429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cs-CZ" altLang="cs-CZ" sz="2400" b="1" dirty="0"/>
              <a:t>Jméno Příjmení</a:t>
            </a:r>
          </a:p>
          <a:p>
            <a:pPr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cs-CZ" altLang="cs-CZ" sz="1600" dirty="0"/>
              <a:t>Fakulta logistiky a krizového řízení</a:t>
            </a:r>
          </a:p>
          <a:p>
            <a:pPr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cs-CZ" altLang="cs-CZ" sz="1600" dirty="0"/>
              <a:t>Ústav</a:t>
            </a:r>
            <a:endParaRPr lang="cs-CZ" altLang="cs-CZ" sz="3600" b="1" dirty="0">
              <a:solidFill>
                <a:srgbClr val="000000"/>
              </a:solidFill>
            </a:endParaRPr>
          </a:p>
        </p:txBody>
      </p:sp>
      <p:sp>
        <p:nvSpPr>
          <p:cNvPr id="17" name="Rectangle 38">
            <a:extLst>
              <a:ext uri="{FF2B5EF4-FFF2-40B4-BE49-F238E27FC236}">
                <a16:creationId xmlns:a16="http://schemas.microsoft.com/office/drawing/2014/main" id="{D0DE3FB4-5906-4992-9949-49B6A585B76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28650" y="3457396"/>
            <a:ext cx="3943350" cy="215146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68580" tIns="34290" rIns="68580" bIns="3429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cs-CZ" sz="2400" dirty="0">
                <a:cs typeface="Times New Roman" pitchFamily="18" charset="0"/>
              </a:rPr>
              <a:t>(Možnost vložení citátu…)</a:t>
            </a:r>
            <a:endParaRPr lang="cs-CZ" sz="2400" b="1" dirty="0">
              <a:solidFill>
                <a:srgbClr val="000000"/>
              </a:solidFill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B740A740-2B05-458D-8B06-AAC78D905B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570476"/>
            <a:ext cx="1771650" cy="287524"/>
          </a:xfrm>
        </p:spPr>
        <p:txBody>
          <a:bodyPr/>
          <a:lstStyle>
            <a:lvl1pPr>
              <a:defRPr sz="1600"/>
            </a:lvl1pPr>
          </a:lstStyle>
          <a:p>
            <a:fld id="{5B868B6F-3F48-4B9D-AC85-08E05895AAFD}" type="datetime1">
              <a:rPr lang="cs-CZ" smtClean="0"/>
              <a:pPr/>
              <a:t>13.05.2021</a:t>
            </a:fld>
            <a:endParaRPr lang="cs-CZ" dirty="0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B6CB4F32-96BB-4060-AEEE-C3C092637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43262" y="6571923"/>
            <a:ext cx="2657475" cy="287524"/>
          </a:xfrm>
        </p:spPr>
        <p:txBody>
          <a:bodyPr/>
          <a:lstStyle>
            <a:lvl1pPr>
              <a:defRPr sz="1600"/>
            </a:lvl1pPr>
          </a:lstStyle>
          <a:p>
            <a:endParaRPr lang="cs-CZ" dirty="0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EA75738B-188B-4FE0-985E-676602F7D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98920" y="6563542"/>
            <a:ext cx="1916430" cy="294458"/>
          </a:xfrm>
        </p:spPr>
        <p:txBody>
          <a:bodyPr/>
          <a:lstStyle>
            <a:lvl1pPr>
              <a:defRPr sz="1600"/>
            </a:lvl1pPr>
          </a:lstStyle>
          <a:p>
            <a:fld id="{7549E545-D1A8-44EA-AE41-B941AA2C54D3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20" name="Picture 19" descr="C:\Users\Jakub Rak\Desktop\PPT_Vicar\flkr_logo_cz.gif">
            <a:extLst>
              <a:ext uri="{FF2B5EF4-FFF2-40B4-BE49-F238E27FC236}">
                <a16:creationId xmlns:a16="http://schemas.microsoft.com/office/drawing/2014/main" id="{E318E11E-ADE9-4062-8E5A-C5706A4A3A0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397957"/>
            <a:ext cx="3086100" cy="655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384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68B6F-3F48-4B9D-AC85-08E05895AAFD}" type="datetime1">
              <a:rPr lang="cs-CZ" smtClean="0"/>
              <a:t>13.05.2021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9E545-D1A8-44EA-AE41-B941AA2C54D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4001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1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A362D761-3BDB-48DA-8663-8B7151777A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/>
              <a:t>Jméno Příjmení</a:t>
            </a:r>
          </a:p>
          <a:p>
            <a:endParaRPr lang="cs-CZ" dirty="0"/>
          </a:p>
          <a:p>
            <a:r>
              <a:rPr lang="cs-CZ" dirty="0"/>
              <a:t>10. 5. 2021, Uherské Hradiště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64F3D8E-722E-4E4C-ACF8-939968479E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Název práce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538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14B40B7D-6C05-442B-9ADD-9C4035BBC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E545-D1A8-44EA-AE41-B941AA2C54D3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99CD971-33BC-4FF4-9AE3-CC0479337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B7E47478-51D1-4484-BD76-B9211768D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5266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3DC34E7E-14F2-4312-AB7E-6D3E77D14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E545-D1A8-44EA-AE41-B941AA2C54D3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C3E6774-E800-441D-A391-0254991E1C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328AE535-03AB-4669-A8F5-97A878089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489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34A3D0-5845-4513-A28B-5E0FB47BFB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Děkuji za pozornost.</a:t>
            </a:r>
          </a:p>
        </p:txBody>
      </p:sp>
      <p:sp>
        <p:nvSpPr>
          <p:cNvPr id="11" name="Rectangle 38">
            <a:extLst>
              <a:ext uri="{FF2B5EF4-FFF2-40B4-BE49-F238E27FC236}">
                <a16:creationId xmlns:a16="http://schemas.microsoft.com/office/drawing/2014/main" id="{C6EEB236-8740-4605-AC0A-7DA90F0FC2CE}"/>
              </a:ext>
            </a:extLst>
          </p:cNvPr>
          <p:cNvSpPr txBox="1">
            <a:spLocks noChangeArrowheads="1"/>
          </p:cNvSpPr>
          <p:nvPr/>
        </p:nvSpPr>
        <p:spPr>
          <a:xfrm>
            <a:off x="5448738" y="4228306"/>
            <a:ext cx="3448374" cy="193678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68580" tIns="34290" rIns="68580" bIns="3429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cs-CZ" altLang="cs-CZ" sz="2400" b="1" dirty="0"/>
              <a:t>Jméno Příjmení</a:t>
            </a:r>
          </a:p>
          <a:p>
            <a:pPr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cs-CZ" altLang="cs-CZ" sz="1600" dirty="0"/>
              <a:t>Fakulta logistiky a krizového řízení</a:t>
            </a:r>
          </a:p>
          <a:p>
            <a:pPr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cs-CZ" altLang="cs-CZ" sz="1600" dirty="0"/>
              <a:t>Ústav</a:t>
            </a:r>
            <a:endParaRPr lang="cs-CZ" altLang="cs-CZ" sz="3600" b="1" dirty="0">
              <a:solidFill>
                <a:srgbClr val="000000"/>
              </a:solidFill>
            </a:endParaRPr>
          </a:p>
        </p:txBody>
      </p:sp>
      <p:sp>
        <p:nvSpPr>
          <p:cNvPr id="12" name="Rectangle 38">
            <a:extLst>
              <a:ext uri="{FF2B5EF4-FFF2-40B4-BE49-F238E27FC236}">
                <a16:creationId xmlns:a16="http://schemas.microsoft.com/office/drawing/2014/main" id="{010E1DD2-39DE-4AE6-BE75-EFB75C2C415B}"/>
              </a:ext>
            </a:extLst>
          </p:cNvPr>
          <p:cNvSpPr txBox="1">
            <a:spLocks noChangeArrowheads="1"/>
          </p:cNvSpPr>
          <p:nvPr/>
        </p:nvSpPr>
        <p:spPr>
          <a:xfrm>
            <a:off x="628650" y="3457396"/>
            <a:ext cx="3943350" cy="215146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68580" tIns="34290" rIns="68580" bIns="3429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cs-CZ" sz="2400" dirty="0">
                <a:cs typeface="Times New Roman" pitchFamily="18" charset="0"/>
              </a:rPr>
              <a:t>(Možnost vložení citátu…)</a:t>
            </a:r>
            <a:endParaRPr lang="cs-CZ" sz="2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42278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1552</TotalTime>
  <Words>33</Words>
  <Application>Microsoft Office PowerPoint</Application>
  <PresentationFormat>On-screen Show (4:3)</PresentationFormat>
  <Paragraphs>13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Times New Roman</vt:lpstr>
      <vt:lpstr>Motiv Office</vt:lpstr>
      <vt:lpstr>Název práce</vt:lpstr>
      <vt:lpstr>PowerPoint Presentation</vt:lpstr>
      <vt:lpstr>PowerPoint Presentation</vt:lpstr>
      <vt:lpstr>Děkuji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FLKŘ, prezentace kvalifikační práce</dc:title>
  <dc:creator>Martin Džermanský</dc:creator>
  <cp:lastModifiedBy>Pavel Tomášek</cp:lastModifiedBy>
  <cp:revision>22</cp:revision>
  <dcterms:created xsi:type="dcterms:W3CDTF">2021-05-10T07:51:01Z</dcterms:created>
  <dcterms:modified xsi:type="dcterms:W3CDTF">2021-05-13T06:16:15Z</dcterms:modified>
</cp:coreProperties>
</file>